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306" r:id="rId6"/>
    <p:sldId id="315" r:id="rId7"/>
    <p:sldId id="316" r:id="rId8"/>
    <p:sldId id="318" r:id="rId9"/>
    <p:sldId id="305" r:id="rId10"/>
    <p:sldId id="267" r:id="rId11"/>
    <p:sldId id="307" r:id="rId12"/>
    <p:sldId id="308" r:id="rId13"/>
    <p:sldId id="309" r:id="rId14"/>
    <p:sldId id="310" r:id="rId15"/>
    <p:sldId id="311" r:id="rId16"/>
    <p:sldId id="313" r:id="rId17"/>
    <p:sldId id="263" r:id="rId18"/>
    <p:sldId id="314" r:id="rId19"/>
    <p:sldId id="283" r:id="rId20"/>
  </p:sldIdLst>
  <p:sldSz cx="9144000" cy="5143500" type="screen16x9"/>
  <p:notesSz cx="6858000" cy="9144000"/>
  <p:embeddedFontLst>
    <p:embeddedFont>
      <p:font typeface="나눔고딕 Light" panose="020B0600000101010101" charset="-127"/>
      <p:regular r:id="rId22"/>
    </p:embeddedFont>
    <p:embeddedFont>
      <p:font typeface="Figtree Black" panose="020B0600000101010101" charset="0"/>
      <p:bold r:id="rId23"/>
      <p:boldItalic r:id="rId24"/>
    </p:embeddedFont>
    <p:embeddedFont>
      <p:font typeface="Hanken Grotesk" panose="020B0600000101010101" charset="0"/>
      <p:regular r:id="rId25"/>
      <p:bold r:id="rId26"/>
      <p:italic r:id="rId27"/>
      <p:boldItalic r:id="rId28"/>
    </p:embeddedFont>
    <p:embeddedFont>
      <p:font typeface="KoPub돋움체 Medium" panose="02020603020101020101" pitchFamily="18" charset="-127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Noto Sans KR Medium" panose="020B0200000000000000" pitchFamily="50" charset="-127"/>
      <p:regular r:id="rId34"/>
    </p:embeddedFont>
    <p:embeddedFont>
      <p:font typeface="나눔고딕" panose="020D0604000000000000" pitchFamily="50" charset="-127"/>
      <p:regular r:id="rId35"/>
      <p:bold r:id="rId36"/>
    </p:embeddedFont>
    <p:embeddedFont>
      <p:font typeface="나눔고딕 ExtraBold" panose="020D0904000000000000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6942B1-375E-4ACC-83DD-09EA2D63ED9B}">
  <a:tblStyle styleId="{DE6942B1-375E-4ACC-83DD-09EA2D63ED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9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스 이" userId="ef90ac1ebd1348f5" providerId="LiveId" clId="{6A53C290-9959-4857-96AC-91147251D544}"/>
    <pc:docChg chg="undo custSel addSld delSld modSld">
      <pc:chgData name="스 이" userId="ef90ac1ebd1348f5" providerId="LiveId" clId="{6A53C290-9959-4857-96AC-91147251D544}" dt="2024-06-26T03:59:05.354" v="101" actId="20577"/>
      <pc:docMkLst>
        <pc:docMk/>
      </pc:docMkLst>
      <pc:sldChg chg="modSp mod">
        <pc:chgData name="스 이" userId="ef90ac1ebd1348f5" providerId="LiveId" clId="{6A53C290-9959-4857-96AC-91147251D544}" dt="2024-06-25T14:10:33.058" v="0" actId="2711"/>
        <pc:sldMkLst>
          <pc:docMk/>
          <pc:sldMk cId="0" sldId="256"/>
        </pc:sldMkLst>
        <pc:spChg chg="mod">
          <ac:chgData name="스 이" userId="ef90ac1ebd1348f5" providerId="LiveId" clId="{6A53C290-9959-4857-96AC-91147251D544}" dt="2024-06-25T14:10:33.058" v="0" actId="2711"/>
          <ac:spMkLst>
            <pc:docMk/>
            <pc:sldMk cId="0" sldId="256"/>
            <ac:spMk id="2" creationId="{9F387EC6-731C-5BE8-50A4-CED74A0DF2CC}"/>
          </ac:spMkLst>
        </pc:spChg>
      </pc:sldChg>
      <pc:sldChg chg="modSp mod">
        <pc:chgData name="스 이" userId="ef90ac1ebd1348f5" providerId="LiveId" clId="{6A53C290-9959-4857-96AC-91147251D544}" dt="2024-06-26T03:58:02.933" v="82"/>
        <pc:sldMkLst>
          <pc:docMk/>
          <pc:sldMk cId="0" sldId="258"/>
        </pc:sldMkLst>
        <pc:spChg chg="mod">
          <ac:chgData name="스 이" userId="ef90ac1ebd1348f5" providerId="LiveId" clId="{6A53C290-9959-4857-96AC-91147251D544}" dt="2024-06-26T03:58:02.933" v="82"/>
          <ac:spMkLst>
            <pc:docMk/>
            <pc:sldMk cId="0" sldId="258"/>
            <ac:spMk id="321" creationId="{00000000-0000-0000-0000-000000000000}"/>
          </ac:spMkLst>
        </pc:spChg>
      </pc:sldChg>
      <pc:sldChg chg="modSp mod">
        <pc:chgData name="스 이" userId="ef90ac1ebd1348f5" providerId="LiveId" clId="{6A53C290-9959-4857-96AC-91147251D544}" dt="2024-06-26T03:59:05.354" v="101" actId="20577"/>
        <pc:sldMkLst>
          <pc:docMk/>
          <pc:sldMk cId="0" sldId="260"/>
        </pc:sldMkLst>
        <pc:spChg chg="mod">
          <ac:chgData name="스 이" userId="ef90ac1ebd1348f5" providerId="LiveId" clId="{6A53C290-9959-4857-96AC-91147251D544}" dt="2024-06-26T03:59:05.354" v="101" actId="20577"/>
          <ac:spMkLst>
            <pc:docMk/>
            <pc:sldMk cId="0" sldId="260"/>
            <ac:spMk id="22" creationId="{BD2985A1-B253-B740-8687-2E9061C1F249}"/>
          </ac:spMkLst>
        </pc:spChg>
      </pc:sldChg>
      <pc:sldChg chg="delSp modSp del mod">
        <pc:chgData name="스 이" userId="ef90ac1ebd1348f5" providerId="LiveId" clId="{6A53C290-9959-4857-96AC-91147251D544}" dt="2024-06-26T03:56:01.702" v="62" actId="2696"/>
        <pc:sldMkLst>
          <pc:docMk/>
          <pc:sldMk cId="0" sldId="261"/>
        </pc:sldMkLst>
        <pc:spChg chg="mod">
          <ac:chgData name="스 이" userId="ef90ac1ebd1348f5" providerId="LiveId" clId="{6A53C290-9959-4857-96AC-91147251D544}" dt="2024-06-26T02:29:01.298" v="50" actId="6549"/>
          <ac:spMkLst>
            <pc:docMk/>
            <pc:sldMk cId="0" sldId="261"/>
            <ac:spMk id="8" creationId="{1A652E0D-AE12-C6F1-5E45-0BF0A41AF04E}"/>
          </ac:spMkLst>
        </pc:spChg>
        <pc:grpChg chg="del">
          <ac:chgData name="스 이" userId="ef90ac1ebd1348f5" providerId="LiveId" clId="{6A53C290-9959-4857-96AC-91147251D544}" dt="2024-06-26T02:29:05.044" v="51" actId="478"/>
          <ac:grpSpMkLst>
            <pc:docMk/>
            <pc:sldMk cId="0" sldId="261"/>
            <ac:grpSpMk id="4" creationId="{B00CF778-03F4-FC2F-9F19-DCF49EB3314B}"/>
          </ac:grpSpMkLst>
        </pc:grpChg>
        <pc:cxnChg chg="mod">
          <ac:chgData name="스 이" userId="ef90ac1ebd1348f5" providerId="LiveId" clId="{6A53C290-9959-4857-96AC-91147251D544}" dt="2024-06-26T02:29:05.044" v="51" actId="478"/>
          <ac:cxnSpMkLst>
            <pc:docMk/>
            <pc:sldMk cId="0" sldId="261"/>
            <ac:cxnSpMk id="10" creationId="{29EB39A6-8FC3-0C16-5C18-9C7F505DDCD9}"/>
          </ac:cxnSpMkLst>
        </pc:cxnChg>
      </pc:sldChg>
      <pc:sldChg chg="modSp mod">
        <pc:chgData name="스 이" userId="ef90ac1ebd1348f5" providerId="LiveId" clId="{6A53C290-9959-4857-96AC-91147251D544}" dt="2024-06-25T17:00:08.950" v="36" actId="1035"/>
        <pc:sldMkLst>
          <pc:docMk/>
          <pc:sldMk cId="2799431576" sldId="307"/>
        </pc:sldMkLst>
        <pc:spChg chg="mod">
          <ac:chgData name="스 이" userId="ef90ac1ebd1348f5" providerId="LiveId" clId="{6A53C290-9959-4857-96AC-91147251D544}" dt="2024-06-25T17:00:08.950" v="36" actId="1035"/>
          <ac:spMkLst>
            <pc:docMk/>
            <pc:sldMk cId="2799431576" sldId="307"/>
            <ac:spMk id="329" creationId="{00000000-0000-0000-0000-000000000000}"/>
          </ac:spMkLst>
        </pc:spChg>
      </pc:sldChg>
      <pc:sldChg chg="modSp mod">
        <pc:chgData name="스 이" userId="ef90ac1ebd1348f5" providerId="LiveId" clId="{6A53C290-9959-4857-96AC-91147251D544}" dt="2024-06-25T17:00:08.717" v="35"/>
        <pc:sldMkLst>
          <pc:docMk/>
          <pc:sldMk cId="2261913355" sldId="308"/>
        </pc:sldMkLst>
        <pc:spChg chg="mod">
          <ac:chgData name="스 이" userId="ef90ac1ebd1348f5" providerId="LiveId" clId="{6A53C290-9959-4857-96AC-91147251D544}" dt="2024-06-25T16:48:48.437" v="29" actId="14100"/>
          <ac:spMkLst>
            <pc:docMk/>
            <pc:sldMk cId="2261913355" sldId="308"/>
            <ac:spMk id="4" creationId="{9A553C74-7FAB-98F9-433E-0F866B8A581B}"/>
          </ac:spMkLst>
        </pc:spChg>
        <pc:spChg chg="mod">
          <ac:chgData name="스 이" userId="ef90ac1ebd1348f5" providerId="LiveId" clId="{6A53C290-9959-4857-96AC-91147251D544}" dt="2024-06-25T16:47:08.849" v="28" actId="20577"/>
          <ac:spMkLst>
            <pc:docMk/>
            <pc:sldMk cId="2261913355" sldId="308"/>
            <ac:spMk id="14" creationId="{75244C38-AA74-C362-3E92-CF31FB64E7E9}"/>
          </ac:spMkLst>
        </pc:spChg>
        <pc:spChg chg="mod">
          <ac:chgData name="스 이" userId="ef90ac1ebd1348f5" providerId="LiveId" clId="{6A53C290-9959-4857-96AC-91147251D544}" dt="2024-06-25T17:00:08.717" v="35"/>
          <ac:spMkLst>
            <pc:docMk/>
            <pc:sldMk cId="2261913355" sldId="308"/>
            <ac:spMk id="423" creationId="{00000000-0000-0000-0000-000000000000}"/>
          </ac:spMkLst>
        </pc:spChg>
      </pc:sldChg>
      <pc:sldChg chg="modSp mod">
        <pc:chgData name="스 이" userId="ef90ac1ebd1348f5" providerId="LiveId" clId="{6A53C290-9959-4857-96AC-91147251D544}" dt="2024-06-26T03:19:22.862" v="61" actId="1035"/>
        <pc:sldMkLst>
          <pc:docMk/>
          <pc:sldMk cId="4197836302" sldId="310"/>
        </pc:sldMkLst>
        <pc:spChg chg="mod">
          <ac:chgData name="스 이" userId="ef90ac1ebd1348f5" providerId="LiveId" clId="{6A53C290-9959-4857-96AC-91147251D544}" dt="2024-06-26T03:19:22.862" v="61" actId="1035"/>
          <ac:spMkLst>
            <pc:docMk/>
            <pc:sldMk cId="4197836302" sldId="310"/>
            <ac:spMk id="4" creationId="{9A553C74-7FAB-98F9-433E-0F866B8A581B}"/>
          </ac:spMkLst>
        </pc:spChg>
      </pc:sldChg>
      <pc:sldChg chg="del">
        <pc:chgData name="스 이" userId="ef90ac1ebd1348f5" providerId="LiveId" clId="{6A53C290-9959-4857-96AC-91147251D544}" dt="2024-06-25T17:49:08.482" v="37" actId="47"/>
        <pc:sldMkLst>
          <pc:docMk/>
          <pc:sldMk cId="26403208" sldId="312"/>
        </pc:sldMkLst>
      </pc:sldChg>
      <pc:sldChg chg="modSp mod">
        <pc:chgData name="스 이" userId="ef90ac1ebd1348f5" providerId="LiveId" clId="{6A53C290-9959-4857-96AC-91147251D544}" dt="2024-06-26T03:57:54.020" v="72"/>
        <pc:sldMkLst>
          <pc:docMk/>
          <pc:sldMk cId="1626201281" sldId="313"/>
        </pc:sldMkLst>
        <pc:spChg chg="mod">
          <ac:chgData name="스 이" userId="ef90ac1ebd1348f5" providerId="LiveId" clId="{6A53C290-9959-4857-96AC-91147251D544}" dt="2024-06-26T03:57:54.020" v="72"/>
          <ac:spMkLst>
            <pc:docMk/>
            <pc:sldMk cId="1626201281" sldId="313"/>
            <ac:spMk id="329" creationId="{00000000-0000-0000-0000-000000000000}"/>
          </ac:spMkLst>
        </pc:spChg>
      </pc:sldChg>
      <pc:sldChg chg="new del">
        <pc:chgData name="스 이" userId="ef90ac1ebd1348f5" providerId="LiveId" clId="{6A53C290-9959-4857-96AC-91147251D544}" dt="2024-06-26T02:26:22.637" v="40" actId="47"/>
        <pc:sldMkLst>
          <pc:docMk/>
          <pc:sldMk cId="2338037660" sldId="315"/>
        </pc:sldMkLst>
      </pc:sldChg>
      <pc:sldChg chg="new del">
        <pc:chgData name="스 이" userId="ef90ac1ebd1348f5" providerId="LiveId" clId="{6A53C290-9959-4857-96AC-91147251D544}" dt="2024-06-26T02:28:24.698" v="45" actId="47"/>
        <pc:sldMkLst>
          <pc:docMk/>
          <pc:sldMk cId="2345749748" sldId="315"/>
        </pc:sldMkLst>
      </pc:sldChg>
      <pc:sldChg chg="addSp delSp modSp add mod">
        <pc:chgData name="스 이" userId="ef90ac1ebd1348f5" providerId="LiveId" clId="{6A53C290-9959-4857-96AC-91147251D544}" dt="2024-06-26T02:28:56.546" v="48" actId="478"/>
        <pc:sldMkLst>
          <pc:docMk/>
          <pc:sldMk cId="3238501785" sldId="315"/>
        </pc:sldMkLst>
        <pc:grpChg chg="add del">
          <ac:chgData name="스 이" userId="ef90ac1ebd1348f5" providerId="LiveId" clId="{6A53C290-9959-4857-96AC-91147251D544}" dt="2024-06-26T02:28:56.546" v="48" actId="478"/>
          <ac:grpSpMkLst>
            <pc:docMk/>
            <pc:sldMk cId="3238501785" sldId="315"/>
            <ac:grpSpMk id="4" creationId="{B00CF778-03F4-FC2F-9F19-DCF49EB3314B}"/>
          </ac:grpSpMkLst>
        </pc:grpChg>
        <pc:cxnChg chg="mod">
          <ac:chgData name="스 이" userId="ef90ac1ebd1348f5" providerId="LiveId" clId="{6A53C290-9959-4857-96AC-91147251D544}" dt="2024-06-26T02:28:56.546" v="48" actId="478"/>
          <ac:cxnSpMkLst>
            <pc:docMk/>
            <pc:sldMk cId="3238501785" sldId="315"/>
            <ac:cxnSpMk id="10" creationId="{29EB39A6-8FC3-0C16-5C18-9C7F505DDCD9}"/>
          </ac:cxnSpMkLst>
        </pc:cxnChg>
      </pc:sldChg>
      <pc:sldChg chg="add del">
        <pc:chgData name="스 이" userId="ef90ac1ebd1348f5" providerId="LiveId" clId="{6A53C290-9959-4857-96AC-91147251D544}" dt="2024-06-26T02:26:35.997" v="42" actId="47"/>
        <pc:sldMkLst>
          <pc:docMk/>
          <pc:sldMk cId="3376976636" sldId="316"/>
        </pc:sldMkLst>
      </pc:sldChg>
      <pc:sldChg chg="add del">
        <pc:chgData name="스 이" userId="ef90ac1ebd1348f5" providerId="LiveId" clId="{6A53C290-9959-4857-96AC-91147251D544}" dt="2024-06-26T02:28:18.090" v="43" actId="47"/>
        <pc:sldMkLst>
          <pc:docMk/>
          <pc:sldMk cId="3536164185" sldId="317"/>
        </pc:sldMkLst>
      </pc:sldChg>
    </pc:docChg>
  </pc:docChgLst>
  <pc:docChgLst>
    <pc:chgData name="스 이" userId="ef90ac1ebd1348f5" providerId="LiveId" clId="{E8BB3118-EEC4-499F-8EF7-CDE002BEF07E}"/>
    <pc:docChg chg="undo custSel addSld delSld modSld">
      <pc:chgData name="스 이" userId="ef90ac1ebd1348f5" providerId="LiveId" clId="{E8BB3118-EEC4-499F-8EF7-CDE002BEF07E}" dt="2024-06-27T03:35:47.398" v="1110"/>
      <pc:docMkLst>
        <pc:docMk/>
      </pc:docMkLst>
      <pc:sldChg chg="modSp mod">
        <pc:chgData name="스 이" userId="ef90ac1ebd1348f5" providerId="LiveId" clId="{E8BB3118-EEC4-499F-8EF7-CDE002BEF07E}" dt="2024-06-27T03:35:47.398" v="1110"/>
        <pc:sldMkLst>
          <pc:docMk/>
          <pc:sldMk cId="0" sldId="258"/>
        </pc:sldMkLst>
        <pc:spChg chg="mod">
          <ac:chgData name="스 이" userId="ef90ac1ebd1348f5" providerId="LiveId" clId="{E8BB3118-EEC4-499F-8EF7-CDE002BEF07E}" dt="2024-06-27T02:26:02.684" v="568" actId="1076"/>
          <ac:spMkLst>
            <pc:docMk/>
            <pc:sldMk cId="0" sldId="258"/>
            <ac:spMk id="20" creationId="{58A345B6-6547-7FFE-6C7A-788F9ABE3580}"/>
          </ac:spMkLst>
        </pc:spChg>
        <pc:spChg chg="mod">
          <ac:chgData name="스 이" userId="ef90ac1ebd1348f5" providerId="LiveId" clId="{E8BB3118-EEC4-499F-8EF7-CDE002BEF07E}" dt="2024-06-27T03:35:47.398" v="1110"/>
          <ac:spMkLst>
            <pc:docMk/>
            <pc:sldMk cId="0" sldId="258"/>
            <ac:spMk id="309" creationId="{00000000-0000-0000-0000-000000000000}"/>
          </ac:spMkLst>
        </pc:spChg>
        <pc:spChg chg="mod">
          <ac:chgData name="스 이" userId="ef90ac1ebd1348f5" providerId="LiveId" clId="{E8BB3118-EEC4-499F-8EF7-CDE002BEF07E}" dt="2024-06-27T02:26:10.129" v="569" actId="1076"/>
          <ac:spMkLst>
            <pc:docMk/>
            <pc:sldMk cId="0" sldId="258"/>
            <ac:spMk id="311" creationId="{00000000-0000-0000-0000-000000000000}"/>
          </ac:spMkLst>
        </pc:spChg>
      </pc:sldChg>
      <pc:sldChg chg="addSp modSp mod">
        <pc:chgData name="스 이" userId="ef90ac1ebd1348f5" providerId="LiveId" clId="{E8BB3118-EEC4-499F-8EF7-CDE002BEF07E}" dt="2024-06-26T11:09:09.743" v="135" actId="947"/>
        <pc:sldMkLst>
          <pc:docMk/>
          <pc:sldMk cId="0" sldId="260"/>
        </pc:sldMkLst>
        <pc:spChg chg="mod">
          <ac:chgData name="스 이" userId="ef90ac1ebd1348f5" providerId="LiveId" clId="{E8BB3118-EEC4-499F-8EF7-CDE002BEF07E}" dt="2024-06-26T11:09:09.743" v="135" actId="947"/>
          <ac:spMkLst>
            <pc:docMk/>
            <pc:sldMk cId="0" sldId="260"/>
            <ac:spMk id="22" creationId="{BD2985A1-B253-B740-8687-2E9061C1F249}"/>
          </ac:spMkLst>
        </pc:spChg>
        <pc:spChg chg="mod">
          <ac:chgData name="스 이" userId="ef90ac1ebd1348f5" providerId="LiveId" clId="{E8BB3118-EEC4-499F-8EF7-CDE002BEF07E}" dt="2024-06-26T11:08:16.284" v="132" actId="947"/>
          <ac:spMkLst>
            <pc:docMk/>
            <pc:sldMk cId="0" sldId="260"/>
            <ac:spMk id="337" creationId="{00000000-0000-0000-0000-000000000000}"/>
          </ac:spMkLst>
        </pc:spChg>
        <pc:inkChg chg="add">
          <ac:chgData name="스 이" userId="ef90ac1ebd1348f5" providerId="LiveId" clId="{E8BB3118-EEC4-499F-8EF7-CDE002BEF07E}" dt="2024-06-26T11:07:32.029" v="129" actId="9405"/>
          <ac:inkMkLst>
            <pc:docMk/>
            <pc:sldMk cId="0" sldId="260"/>
            <ac:inkMk id="2" creationId="{BAA4EAD9-6C85-B4D3-EA17-CC188DAF9E9B}"/>
          </ac:inkMkLst>
        </pc:inkChg>
      </pc:sldChg>
      <pc:sldChg chg="addSp delSp modSp mod">
        <pc:chgData name="스 이" userId="ef90ac1ebd1348f5" providerId="LiveId" clId="{E8BB3118-EEC4-499F-8EF7-CDE002BEF07E}" dt="2024-06-27T03:01:50.842" v="1099" actId="20577"/>
        <pc:sldMkLst>
          <pc:docMk/>
          <pc:sldMk cId="0" sldId="263"/>
        </pc:sldMkLst>
        <pc:spChg chg="add del mod">
          <ac:chgData name="스 이" userId="ef90ac1ebd1348f5" providerId="LiveId" clId="{E8BB3118-EEC4-499F-8EF7-CDE002BEF07E}" dt="2024-06-26T11:29:42.717" v="188"/>
          <ac:spMkLst>
            <pc:docMk/>
            <pc:sldMk cId="0" sldId="263"/>
            <ac:spMk id="2" creationId="{0F7D14CA-3D4A-EAEF-D198-42A5B37B2D38}"/>
          </ac:spMkLst>
        </pc:spChg>
        <pc:spChg chg="add mod">
          <ac:chgData name="스 이" userId="ef90ac1ebd1348f5" providerId="LiveId" clId="{E8BB3118-EEC4-499F-8EF7-CDE002BEF07E}" dt="2024-06-27T02:16:43.588" v="368" actId="1076"/>
          <ac:spMkLst>
            <pc:docMk/>
            <pc:sldMk cId="0" sldId="263"/>
            <ac:spMk id="3" creationId="{98CE9F71-7914-51CC-7E1E-CFF884619107}"/>
          </ac:spMkLst>
        </pc:spChg>
        <pc:spChg chg="add mod">
          <ac:chgData name="스 이" userId="ef90ac1ebd1348f5" providerId="LiveId" clId="{E8BB3118-EEC4-499F-8EF7-CDE002BEF07E}" dt="2024-06-27T02:28:08.194" v="578" actId="2711"/>
          <ac:spMkLst>
            <pc:docMk/>
            <pc:sldMk cId="0" sldId="263"/>
            <ac:spMk id="4" creationId="{A225B82D-1DDA-2572-11F2-E3FC1A5FF504}"/>
          </ac:spMkLst>
        </pc:spChg>
        <pc:spChg chg="add mod">
          <ac:chgData name="스 이" userId="ef90ac1ebd1348f5" providerId="LiveId" clId="{E8BB3118-EEC4-499F-8EF7-CDE002BEF07E}" dt="2024-06-27T02:16:43.588" v="368" actId="1076"/>
          <ac:spMkLst>
            <pc:docMk/>
            <pc:sldMk cId="0" sldId="263"/>
            <ac:spMk id="6" creationId="{7EFD556F-532E-1ECA-BF5B-A4130F307FC7}"/>
          </ac:spMkLst>
        </pc:spChg>
        <pc:spChg chg="mod">
          <ac:chgData name="스 이" userId="ef90ac1ebd1348f5" providerId="LiveId" clId="{E8BB3118-EEC4-499F-8EF7-CDE002BEF07E}" dt="2024-06-27T03:01:50.842" v="1099" actId="20577"/>
          <ac:spMkLst>
            <pc:docMk/>
            <pc:sldMk cId="0" sldId="263"/>
            <ac:spMk id="8" creationId="{7E317785-5236-AFC1-8464-C3727B1C4959}"/>
          </ac:spMkLst>
        </pc:spChg>
        <pc:spChg chg="mod">
          <ac:chgData name="스 이" userId="ef90ac1ebd1348f5" providerId="LiveId" clId="{E8BB3118-EEC4-499F-8EF7-CDE002BEF07E}" dt="2024-06-26T11:33:59.931" v="251" actId="1076"/>
          <ac:spMkLst>
            <pc:docMk/>
            <pc:sldMk cId="0" sldId="263"/>
            <ac:spMk id="9" creationId="{FB96B0FF-B1B4-F50A-91C6-46A0411B33DB}"/>
          </ac:spMkLst>
        </pc:spChg>
        <pc:spChg chg="add mod">
          <ac:chgData name="스 이" userId="ef90ac1ebd1348f5" providerId="LiveId" clId="{E8BB3118-EEC4-499F-8EF7-CDE002BEF07E}" dt="2024-06-27T02:28:41.426" v="582" actId="20577"/>
          <ac:spMkLst>
            <pc:docMk/>
            <pc:sldMk cId="0" sldId="263"/>
            <ac:spMk id="11" creationId="{4DA8E52B-88E7-FCDB-8744-51EDAEC93D2E}"/>
          </ac:spMkLst>
        </pc:spChg>
        <pc:spChg chg="add mod">
          <ac:chgData name="스 이" userId="ef90ac1ebd1348f5" providerId="LiveId" clId="{E8BB3118-EEC4-499F-8EF7-CDE002BEF07E}" dt="2024-06-27T02:26:51.922" v="577" actId="6549"/>
          <ac:spMkLst>
            <pc:docMk/>
            <pc:sldMk cId="0" sldId="263"/>
            <ac:spMk id="12" creationId="{D8CFC73D-75E4-6229-3E65-50F79D525428}"/>
          </ac:spMkLst>
        </pc:spChg>
        <pc:spChg chg="mod">
          <ac:chgData name="스 이" userId="ef90ac1ebd1348f5" providerId="LiveId" clId="{E8BB3118-EEC4-499F-8EF7-CDE002BEF07E}" dt="2024-06-27T02:19:18.135" v="549"/>
          <ac:spMkLst>
            <pc:docMk/>
            <pc:sldMk cId="0" sldId="263"/>
            <ac:spMk id="386" creationId="{00000000-0000-0000-0000-000000000000}"/>
          </ac:spMkLst>
        </pc:spChg>
        <pc:cxnChg chg="add del">
          <ac:chgData name="스 이" userId="ef90ac1ebd1348f5" providerId="LiveId" clId="{E8BB3118-EEC4-499F-8EF7-CDE002BEF07E}" dt="2024-06-26T12:48:11.494" v="295" actId="478"/>
          <ac:cxnSpMkLst>
            <pc:docMk/>
            <pc:sldMk cId="0" sldId="263"/>
            <ac:cxnSpMk id="14" creationId="{7893EA75-67A6-8201-3BFB-DA1FB454017A}"/>
          </ac:cxnSpMkLst>
        </pc:cxnChg>
        <pc:cxnChg chg="add del mod">
          <ac:chgData name="스 이" userId="ef90ac1ebd1348f5" providerId="LiveId" clId="{E8BB3118-EEC4-499F-8EF7-CDE002BEF07E}" dt="2024-06-26T12:48:07.734" v="293" actId="478"/>
          <ac:cxnSpMkLst>
            <pc:docMk/>
            <pc:sldMk cId="0" sldId="263"/>
            <ac:cxnSpMk id="15" creationId="{E3D90115-5857-50F1-C6A7-7F5AE13858E3}"/>
          </ac:cxnSpMkLst>
        </pc:cxnChg>
        <pc:cxnChg chg="add del mod">
          <ac:chgData name="스 이" userId="ef90ac1ebd1348f5" providerId="LiveId" clId="{E8BB3118-EEC4-499F-8EF7-CDE002BEF07E}" dt="2024-06-26T12:48:17.281" v="297" actId="478"/>
          <ac:cxnSpMkLst>
            <pc:docMk/>
            <pc:sldMk cId="0" sldId="263"/>
            <ac:cxnSpMk id="16" creationId="{409DC08C-EABD-E733-452A-5B96E7E67BF0}"/>
          </ac:cxnSpMkLst>
        </pc:cxnChg>
        <pc:cxnChg chg="add del mod">
          <ac:chgData name="스 이" userId="ef90ac1ebd1348f5" providerId="LiveId" clId="{E8BB3118-EEC4-499F-8EF7-CDE002BEF07E}" dt="2024-06-26T12:48:09.767" v="294" actId="478"/>
          <ac:cxnSpMkLst>
            <pc:docMk/>
            <pc:sldMk cId="0" sldId="263"/>
            <ac:cxnSpMk id="18" creationId="{4193F52D-7193-BFCF-D017-5F1D8C7A9E88}"/>
          </ac:cxnSpMkLst>
        </pc:cxnChg>
        <pc:cxnChg chg="add del mod">
          <ac:chgData name="스 이" userId="ef90ac1ebd1348f5" providerId="LiveId" clId="{E8BB3118-EEC4-499F-8EF7-CDE002BEF07E}" dt="2024-06-26T12:48:15.973" v="296" actId="478"/>
          <ac:cxnSpMkLst>
            <pc:docMk/>
            <pc:sldMk cId="0" sldId="263"/>
            <ac:cxnSpMk id="19" creationId="{E3C1AA48-9FD1-5215-F7CD-2D4D73CBB4A9}"/>
          </ac:cxnSpMkLst>
        </pc:cxnChg>
      </pc:sldChg>
      <pc:sldChg chg="modSp mod">
        <pc:chgData name="스 이" userId="ef90ac1ebd1348f5" providerId="LiveId" clId="{E8BB3118-EEC4-499F-8EF7-CDE002BEF07E}" dt="2024-06-26T11:24:38.709" v="169" actId="948"/>
        <pc:sldMkLst>
          <pc:docMk/>
          <pc:sldMk cId="0" sldId="267"/>
        </pc:sldMkLst>
        <pc:spChg chg="mod">
          <ac:chgData name="스 이" userId="ef90ac1ebd1348f5" providerId="LiveId" clId="{E8BB3118-EEC4-499F-8EF7-CDE002BEF07E}" dt="2024-06-26T11:24:38.709" v="169" actId="948"/>
          <ac:spMkLst>
            <pc:docMk/>
            <pc:sldMk cId="0" sldId="267"/>
            <ac:spMk id="424" creationId="{00000000-0000-0000-0000-000000000000}"/>
          </ac:spMkLst>
        </pc:spChg>
      </pc:sldChg>
      <pc:sldChg chg="addSp delSp modSp mod">
        <pc:chgData name="스 이" userId="ef90ac1ebd1348f5" providerId="LiveId" clId="{E8BB3118-EEC4-499F-8EF7-CDE002BEF07E}" dt="2024-06-27T02:58:46.355" v="1098"/>
        <pc:sldMkLst>
          <pc:docMk/>
          <pc:sldMk cId="3904457191" sldId="305"/>
        </pc:sldMkLst>
        <pc:spChg chg="add mod">
          <ac:chgData name="스 이" userId="ef90ac1ebd1348f5" providerId="LiveId" clId="{E8BB3118-EEC4-499F-8EF7-CDE002BEF07E}" dt="2024-06-27T02:55:23.643" v="1002" actId="20577"/>
          <ac:spMkLst>
            <pc:docMk/>
            <pc:sldMk cId="3904457191" sldId="305"/>
            <ac:spMk id="4" creationId="{5ACD67DB-299B-82D9-C2A3-B9165941E470}"/>
          </ac:spMkLst>
        </pc:spChg>
        <pc:spChg chg="add mod">
          <ac:chgData name="스 이" userId="ef90ac1ebd1348f5" providerId="LiveId" clId="{E8BB3118-EEC4-499F-8EF7-CDE002BEF07E}" dt="2024-06-27T02:58:46.355" v="1098"/>
          <ac:spMkLst>
            <pc:docMk/>
            <pc:sldMk cId="3904457191" sldId="305"/>
            <ac:spMk id="6" creationId="{738FF318-4A8E-D0F9-5A98-8C88CC092936}"/>
          </ac:spMkLst>
        </pc:spChg>
        <pc:spChg chg="mod">
          <ac:chgData name="스 이" userId="ef90ac1ebd1348f5" providerId="LiveId" clId="{E8BB3118-EEC4-499F-8EF7-CDE002BEF07E}" dt="2024-06-27T02:54:41.119" v="955" actId="1076"/>
          <ac:spMkLst>
            <pc:docMk/>
            <pc:sldMk cId="3904457191" sldId="305"/>
            <ac:spMk id="16" creationId="{07EDA362-BB50-97F2-5C1A-7DEAAE625B4A}"/>
          </ac:spMkLst>
        </pc:spChg>
        <pc:spChg chg="mod topLvl">
          <ac:chgData name="스 이" userId="ef90ac1ebd1348f5" providerId="LiveId" clId="{E8BB3118-EEC4-499F-8EF7-CDE002BEF07E}" dt="2024-06-27T02:54:32.681" v="953" actId="1076"/>
          <ac:spMkLst>
            <pc:docMk/>
            <pc:sldMk cId="3904457191" sldId="305"/>
            <ac:spMk id="18" creationId="{126F484C-D995-FC59-E434-832C30523399}"/>
          </ac:spMkLst>
        </pc:spChg>
        <pc:grpChg chg="del mod">
          <ac:chgData name="스 이" userId="ef90ac1ebd1348f5" providerId="LiveId" clId="{E8BB3118-EEC4-499F-8EF7-CDE002BEF07E}" dt="2024-06-26T11:21:13.999" v="144" actId="165"/>
          <ac:grpSpMkLst>
            <pc:docMk/>
            <pc:sldMk cId="3904457191" sldId="305"/>
            <ac:grpSpMk id="2" creationId="{154AE8BE-0658-06EB-6CA9-BBEA4D159A4B}"/>
          </ac:grpSpMkLst>
        </pc:grpChg>
        <pc:grpChg chg="del mod topLvl">
          <ac:chgData name="스 이" userId="ef90ac1ebd1348f5" providerId="LiveId" clId="{E8BB3118-EEC4-499F-8EF7-CDE002BEF07E}" dt="2024-06-27T02:53:49.503" v="942" actId="165"/>
          <ac:grpSpMkLst>
            <pc:docMk/>
            <pc:sldMk cId="3904457191" sldId="305"/>
            <ac:grpSpMk id="3" creationId="{A224B634-62D3-C527-BFFB-8D2B42214F6A}"/>
          </ac:grpSpMkLst>
        </pc:grpChg>
        <pc:grpChg chg="mod topLvl">
          <ac:chgData name="스 이" userId="ef90ac1ebd1348f5" providerId="LiveId" clId="{E8BB3118-EEC4-499F-8EF7-CDE002BEF07E}" dt="2024-06-27T02:54:18.859" v="948" actId="1076"/>
          <ac:grpSpMkLst>
            <pc:docMk/>
            <pc:sldMk cId="3904457191" sldId="305"/>
            <ac:grpSpMk id="14" creationId="{D82A9ADB-3D87-2AA9-0F8A-CC8D67C734E2}"/>
          </ac:grpSpMkLst>
        </pc:grpChg>
        <pc:grpChg chg="del mod topLvl">
          <ac:chgData name="스 이" userId="ef90ac1ebd1348f5" providerId="LiveId" clId="{E8BB3118-EEC4-499F-8EF7-CDE002BEF07E}" dt="2024-06-27T02:53:52.532" v="943" actId="478"/>
          <ac:grpSpMkLst>
            <pc:docMk/>
            <pc:sldMk cId="3904457191" sldId="305"/>
            <ac:grpSpMk id="17" creationId="{DE338F4C-3545-4F3E-7C7F-0DAD8C65BE9E}"/>
          </ac:grpSpMkLst>
        </pc:grpChg>
        <pc:picChg chg="mod">
          <ac:chgData name="스 이" userId="ef90ac1ebd1348f5" providerId="LiveId" clId="{E8BB3118-EEC4-499F-8EF7-CDE002BEF07E}" dt="2024-06-26T11:21:13.999" v="144" actId="165"/>
          <ac:picMkLst>
            <pc:docMk/>
            <pc:sldMk cId="3904457191" sldId="305"/>
            <ac:picMk id="15" creationId="{034A48B3-2F90-3A0D-3F54-2E0C33594F17}"/>
          </ac:picMkLst>
        </pc:picChg>
        <pc:picChg chg="del mod topLvl">
          <ac:chgData name="스 이" userId="ef90ac1ebd1348f5" providerId="LiveId" clId="{E8BB3118-EEC4-499F-8EF7-CDE002BEF07E}" dt="2024-06-27T02:53:52.532" v="943" actId="478"/>
          <ac:picMkLst>
            <pc:docMk/>
            <pc:sldMk cId="3904457191" sldId="305"/>
            <ac:picMk id="19" creationId="{C7115E87-CDF0-EB92-0E86-2DC2313D2663}"/>
          </ac:picMkLst>
        </pc:picChg>
        <pc:picChg chg="mod topLvl">
          <ac:chgData name="스 이" userId="ef90ac1ebd1348f5" providerId="LiveId" clId="{E8BB3118-EEC4-499F-8EF7-CDE002BEF07E}" dt="2024-06-27T02:54:27.383" v="951" actId="14100"/>
          <ac:picMkLst>
            <pc:docMk/>
            <pc:sldMk cId="3904457191" sldId="305"/>
            <ac:picMk id="20" creationId="{FEF70F2F-A616-BF29-E555-3A5565A6D937}"/>
          </ac:picMkLst>
        </pc:picChg>
        <pc:inkChg chg="add">
          <ac:chgData name="스 이" userId="ef90ac1ebd1348f5" providerId="LiveId" clId="{E8BB3118-EEC4-499F-8EF7-CDE002BEF07E}" dt="2024-06-27T02:53:40.993" v="941" actId="9405"/>
          <ac:inkMkLst>
            <pc:docMk/>
            <pc:sldMk cId="3904457191" sldId="305"/>
            <ac:inkMk id="2" creationId="{DD7E2C4B-62B0-8B7A-0397-332D555D6AD4}"/>
          </ac:inkMkLst>
        </pc:inkChg>
      </pc:sldChg>
      <pc:sldChg chg="modSp mod">
        <pc:chgData name="스 이" userId="ef90ac1ebd1348f5" providerId="LiveId" clId="{E8BB3118-EEC4-499F-8EF7-CDE002BEF07E}" dt="2024-06-26T11:09:42.512" v="138" actId="947"/>
        <pc:sldMkLst>
          <pc:docMk/>
          <pc:sldMk cId="1441578724" sldId="306"/>
        </pc:sldMkLst>
        <pc:spChg chg="mod">
          <ac:chgData name="스 이" userId="ef90ac1ebd1348f5" providerId="LiveId" clId="{E8BB3118-EEC4-499F-8EF7-CDE002BEF07E}" dt="2024-06-26T11:09:42.512" v="138" actId="947"/>
          <ac:spMkLst>
            <pc:docMk/>
            <pc:sldMk cId="1441578724" sldId="306"/>
            <ac:spMk id="2" creationId="{D1BA8CD2-0D41-EB90-0549-5C154BAD3ABB}"/>
          </ac:spMkLst>
        </pc:spChg>
      </pc:sldChg>
      <pc:sldChg chg="modSp mod">
        <pc:chgData name="스 이" userId="ef90ac1ebd1348f5" providerId="LiveId" clId="{E8BB3118-EEC4-499F-8EF7-CDE002BEF07E}" dt="2024-06-27T02:18:39.173" v="506" actId="947"/>
        <pc:sldMkLst>
          <pc:docMk/>
          <pc:sldMk cId="2799431576" sldId="307"/>
        </pc:sldMkLst>
        <pc:spChg chg="mod">
          <ac:chgData name="스 이" userId="ef90ac1ebd1348f5" providerId="LiveId" clId="{E8BB3118-EEC4-499F-8EF7-CDE002BEF07E}" dt="2024-06-27T02:18:39.173" v="506" actId="947"/>
          <ac:spMkLst>
            <pc:docMk/>
            <pc:sldMk cId="2799431576" sldId="307"/>
            <ac:spMk id="2" creationId="{D1BA8CD2-0D41-EB90-0549-5C154BAD3ABB}"/>
          </ac:spMkLst>
        </pc:spChg>
      </pc:sldChg>
      <pc:sldChg chg="modSp mod">
        <pc:chgData name="스 이" userId="ef90ac1ebd1348f5" providerId="LiveId" clId="{E8BB3118-EEC4-499F-8EF7-CDE002BEF07E}" dt="2024-06-27T02:21:33.794" v="564" actId="2711"/>
        <pc:sldMkLst>
          <pc:docMk/>
          <pc:sldMk cId="201792395" sldId="309"/>
        </pc:sldMkLst>
        <pc:spChg chg="mod">
          <ac:chgData name="스 이" userId="ef90ac1ebd1348f5" providerId="LiveId" clId="{E8BB3118-EEC4-499F-8EF7-CDE002BEF07E}" dt="2024-06-26T15:37:42.264" v="301" actId="1035"/>
          <ac:spMkLst>
            <pc:docMk/>
            <pc:sldMk cId="201792395" sldId="309"/>
            <ac:spMk id="4" creationId="{9A553C74-7FAB-98F9-433E-0F866B8A581B}"/>
          </ac:spMkLst>
        </pc:spChg>
        <pc:spChg chg="mod">
          <ac:chgData name="스 이" userId="ef90ac1ebd1348f5" providerId="LiveId" clId="{E8BB3118-EEC4-499F-8EF7-CDE002BEF07E}" dt="2024-06-27T02:21:33.794" v="564" actId="2711"/>
          <ac:spMkLst>
            <pc:docMk/>
            <pc:sldMk cId="201792395" sldId="309"/>
            <ac:spMk id="14" creationId="{75244C38-AA74-C362-3E92-CF31FB64E7E9}"/>
          </ac:spMkLst>
        </pc:spChg>
      </pc:sldChg>
      <pc:sldChg chg="modSp mod">
        <pc:chgData name="스 이" userId="ef90ac1ebd1348f5" providerId="LiveId" clId="{E8BB3118-EEC4-499F-8EF7-CDE002BEF07E}" dt="2024-06-27T02:19:02.861" v="518"/>
        <pc:sldMkLst>
          <pc:docMk/>
          <pc:sldMk cId="1626201281" sldId="313"/>
        </pc:sldMkLst>
        <pc:spChg chg="mod">
          <ac:chgData name="스 이" userId="ef90ac1ebd1348f5" providerId="LiveId" clId="{E8BB3118-EEC4-499F-8EF7-CDE002BEF07E}" dt="2024-06-27T02:19:02.861" v="518"/>
          <ac:spMkLst>
            <pc:docMk/>
            <pc:sldMk cId="1626201281" sldId="313"/>
            <ac:spMk id="2" creationId="{D1BA8CD2-0D41-EB90-0549-5C154BAD3ABB}"/>
          </ac:spMkLst>
        </pc:spChg>
      </pc:sldChg>
      <pc:sldChg chg="modSp mod">
        <pc:chgData name="스 이" userId="ef90ac1ebd1348f5" providerId="LiveId" clId="{E8BB3118-EEC4-499F-8EF7-CDE002BEF07E}" dt="2024-06-27T02:19:23.732" v="560"/>
        <pc:sldMkLst>
          <pc:docMk/>
          <pc:sldMk cId="960694449" sldId="314"/>
        </pc:sldMkLst>
        <pc:spChg chg="mod">
          <ac:chgData name="스 이" userId="ef90ac1ebd1348f5" providerId="LiveId" clId="{E8BB3118-EEC4-499F-8EF7-CDE002BEF07E}" dt="2024-06-27T02:15:27.340" v="361" actId="1076"/>
          <ac:spMkLst>
            <pc:docMk/>
            <pc:sldMk cId="960694449" sldId="314"/>
            <ac:spMk id="8" creationId="{7E317785-5236-AFC1-8464-C3727B1C4959}"/>
          </ac:spMkLst>
        </pc:spChg>
        <pc:spChg chg="mod">
          <ac:chgData name="스 이" userId="ef90ac1ebd1348f5" providerId="LiveId" clId="{E8BB3118-EEC4-499F-8EF7-CDE002BEF07E}" dt="2024-06-27T02:19:23.732" v="560"/>
          <ac:spMkLst>
            <pc:docMk/>
            <pc:sldMk cId="960694449" sldId="314"/>
            <ac:spMk id="386" creationId="{00000000-0000-0000-0000-000000000000}"/>
          </ac:spMkLst>
        </pc:spChg>
      </pc:sldChg>
      <pc:sldChg chg="delSp modSp mod">
        <pc:chgData name="스 이" userId="ef90ac1ebd1348f5" providerId="LiveId" clId="{E8BB3118-EEC4-499F-8EF7-CDE002BEF07E}" dt="2024-06-26T11:23:00.725" v="166" actId="1076"/>
        <pc:sldMkLst>
          <pc:docMk/>
          <pc:sldMk cId="3238501785" sldId="315"/>
        </pc:sldMkLst>
        <pc:spChg chg="mod">
          <ac:chgData name="스 이" userId="ef90ac1ebd1348f5" providerId="LiveId" clId="{E8BB3118-EEC4-499F-8EF7-CDE002BEF07E}" dt="2024-06-26T11:22:33.108" v="161" actId="165"/>
          <ac:spMkLst>
            <pc:docMk/>
            <pc:sldMk cId="3238501785" sldId="315"/>
            <ac:spMk id="8" creationId="{1A652E0D-AE12-C6F1-5E45-0BF0A41AF04E}"/>
          </ac:spMkLst>
        </pc:spChg>
        <pc:spChg chg="mod">
          <ac:chgData name="스 이" userId="ef90ac1ebd1348f5" providerId="LiveId" clId="{E8BB3118-EEC4-499F-8EF7-CDE002BEF07E}" dt="2024-06-26T11:22:33.108" v="161" actId="165"/>
          <ac:spMkLst>
            <pc:docMk/>
            <pc:sldMk cId="3238501785" sldId="315"/>
            <ac:spMk id="9" creationId="{FF70243D-3F17-A65D-6E63-2EF211D831D4}"/>
          </ac:spMkLst>
        </pc:spChg>
        <pc:spChg chg="mod">
          <ac:chgData name="스 이" userId="ef90ac1ebd1348f5" providerId="LiveId" clId="{E8BB3118-EEC4-499F-8EF7-CDE002BEF07E}" dt="2024-06-26T11:22:33.108" v="161" actId="165"/>
          <ac:spMkLst>
            <pc:docMk/>
            <pc:sldMk cId="3238501785" sldId="315"/>
            <ac:spMk id="11" creationId="{A6A258B6-6065-1C30-83E3-B6C14941D5F8}"/>
          </ac:spMkLst>
        </pc:spChg>
        <pc:spChg chg="mod">
          <ac:chgData name="스 이" userId="ef90ac1ebd1348f5" providerId="LiveId" clId="{E8BB3118-EEC4-499F-8EF7-CDE002BEF07E}" dt="2024-06-26T11:22:45.516" v="163" actId="1076"/>
          <ac:spMkLst>
            <pc:docMk/>
            <pc:sldMk cId="3238501785" sldId="315"/>
            <ac:spMk id="13" creationId="{F36CDCD8-091C-90A6-0DC3-BB14813028B7}"/>
          </ac:spMkLst>
        </pc:spChg>
        <pc:grpChg chg="del">
          <ac:chgData name="스 이" userId="ef90ac1ebd1348f5" providerId="LiveId" clId="{E8BB3118-EEC4-499F-8EF7-CDE002BEF07E}" dt="2024-06-26T11:22:33.108" v="161" actId="165"/>
          <ac:grpSpMkLst>
            <pc:docMk/>
            <pc:sldMk cId="3238501785" sldId="315"/>
            <ac:grpSpMk id="4" creationId="{B00CF778-03F4-FC2F-9F19-DCF49EB3314B}"/>
          </ac:grpSpMkLst>
        </pc:grpChg>
        <pc:grpChg chg="mod topLvl">
          <ac:chgData name="스 이" userId="ef90ac1ebd1348f5" providerId="LiveId" clId="{E8BB3118-EEC4-499F-8EF7-CDE002BEF07E}" dt="2024-06-26T11:22:33.108" v="161" actId="165"/>
          <ac:grpSpMkLst>
            <pc:docMk/>
            <pc:sldMk cId="3238501785" sldId="315"/>
            <ac:grpSpMk id="5" creationId="{433A4B22-F0FF-5AB8-B73F-EC2B262F06F9}"/>
          </ac:grpSpMkLst>
        </pc:grpChg>
        <pc:grpChg chg="mod topLvl">
          <ac:chgData name="스 이" userId="ef90ac1ebd1348f5" providerId="LiveId" clId="{E8BB3118-EEC4-499F-8EF7-CDE002BEF07E}" dt="2024-06-26T11:22:40.301" v="162" actId="1076"/>
          <ac:grpSpMkLst>
            <pc:docMk/>
            <pc:sldMk cId="3238501785" sldId="315"/>
            <ac:grpSpMk id="7" creationId="{5E79342F-7952-C258-F380-8F60C57B2210}"/>
          </ac:grpSpMkLst>
        </pc:grpChg>
        <pc:picChg chg="mod topLvl">
          <ac:chgData name="스 이" userId="ef90ac1ebd1348f5" providerId="LiveId" clId="{E8BB3118-EEC4-499F-8EF7-CDE002BEF07E}" dt="2024-06-26T11:23:00.725" v="166" actId="1076"/>
          <ac:picMkLst>
            <pc:docMk/>
            <pc:sldMk cId="3238501785" sldId="315"/>
            <ac:picMk id="6" creationId="{57237666-D620-B9F8-36DE-4BE2176A145B}"/>
          </ac:picMkLst>
        </pc:picChg>
        <pc:picChg chg="mod">
          <ac:chgData name="스 이" userId="ef90ac1ebd1348f5" providerId="LiveId" clId="{E8BB3118-EEC4-499F-8EF7-CDE002BEF07E}" dt="2024-06-26T11:22:51.420" v="165" actId="1076"/>
          <ac:picMkLst>
            <pc:docMk/>
            <pc:sldMk cId="3238501785" sldId="315"/>
            <ac:picMk id="12" creationId="{E5F22136-2C75-CA8C-EEA4-537DAF2EB765}"/>
          </ac:picMkLst>
        </pc:picChg>
        <pc:cxnChg chg="mod">
          <ac:chgData name="스 이" userId="ef90ac1ebd1348f5" providerId="LiveId" clId="{E8BB3118-EEC4-499F-8EF7-CDE002BEF07E}" dt="2024-06-26T11:22:33.108" v="161" actId="165"/>
          <ac:cxnSpMkLst>
            <pc:docMk/>
            <pc:sldMk cId="3238501785" sldId="315"/>
            <ac:cxnSpMk id="10" creationId="{29EB39A6-8FC3-0C16-5C18-9C7F505DDCD9}"/>
          </ac:cxnSpMkLst>
        </pc:cxnChg>
      </pc:sldChg>
      <pc:sldChg chg="addSp delSp modSp new mod">
        <pc:chgData name="스 이" userId="ef90ac1ebd1348f5" providerId="LiveId" clId="{E8BB3118-EEC4-499F-8EF7-CDE002BEF07E}" dt="2024-06-27T02:55:58.884" v="1038" actId="14100"/>
        <pc:sldMkLst>
          <pc:docMk/>
          <pc:sldMk cId="135469345" sldId="316"/>
        </pc:sldMkLst>
        <pc:spChg chg="del">
          <ac:chgData name="스 이" userId="ef90ac1ebd1348f5" providerId="LiveId" clId="{E8BB3118-EEC4-499F-8EF7-CDE002BEF07E}" dt="2024-06-27T02:32:35.972" v="586" actId="478"/>
          <ac:spMkLst>
            <pc:docMk/>
            <pc:sldMk cId="135469345" sldId="316"/>
            <ac:spMk id="2" creationId="{FA005CD8-D6C6-9399-006A-C62D3EDC1EBB}"/>
          </ac:spMkLst>
        </pc:spChg>
        <pc:spChg chg="del">
          <ac:chgData name="스 이" userId="ef90ac1ebd1348f5" providerId="LiveId" clId="{E8BB3118-EEC4-499F-8EF7-CDE002BEF07E}" dt="2024-06-27T02:32:35.972" v="586" actId="478"/>
          <ac:spMkLst>
            <pc:docMk/>
            <pc:sldMk cId="135469345" sldId="316"/>
            <ac:spMk id="3" creationId="{B8A500D1-D351-ED71-DC16-6E8E3D9C971E}"/>
          </ac:spMkLst>
        </pc:spChg>
        <pc:spChg chg="add mod">
          <ac:chgData name="스 이" userId="ef90ac1ebd1348f5" providerId="LiveId" clId="{E8BB3118-EEC4-499F-8EF7-CDE002BEF07E}" dt="2024-06-27T02:32:34.854" v="585"/>
          <ac:spMkLst>
            <pc:docMk/>
            <pc:sldMk cId="135469345" sldId="316"/>
            <ac:spMk id="4" creationId="{4F6979B4-2C26-5B02-34A4-A72CA69BE6C5}"/>
          </ac:spMkLst>
        </pc:spChg>
        <pc:spChg chg="mod">
          <ac:chgData name="스 이" userId="ef90ac1ebd1348f5" providerId="LiveId" clId="{E8BB3118-EEC4-499F-8EF7-CDE002BEF07E}" dt="2024-06-27T02:32:30.047" v="584"/>
          <ac:spMkLst>
            <pc:docMk/>
            <pc:sldMk cId="135469345" sldId="316"/>
            <ac:spMk id="7" creationId="{A7F06906-33DE-7CDA-F3EB-509660C23106}"/>
          </ac:spMkLst>
        </pc:spChg>
        <pc:spChg chg="mod">
          <ac:chgData name="스 이" userId="ef90ac1ebd1348f5" providerId="LiveId" clId="{E8BB3118-EEC4-499F-8EF7-CDE002BEF07E}" dt="2024-06-27T02:32:30.047" v="584"/>
          <ac:spMkLst>
            <pc:docMk/>
            <pc:sldMk cId="135469345" sldId="316"/>
            <ac:spMk id="10" creationId="{F9E33951-0507-CF47-84B8-F5220E67B207}"/>
          </ac:spMkLst>
        </pc:spChg>
        <pc:spChg chg="mod">
          <ac:chgData name="스 이" userId="ef90ac1ebd1348f5" providerId="LiveId" clId="{E8BB3118-EEC4-499F-8EF7-CDE002BEF07E}" dt="2024-06-27T02:32:30.047" v="584"/>
          <ac:spMkLst>
            <pc:docMk/>
            <pc:sldMk cId="135469345" sldId="316"/>
            <ac:spMk id="11" creationId="{670C45F9-970A-7EE8-3BD0-8F2A25820595}"/>
          </ac:spMkLst>
        </pc:spChg>
        <pc:spChg chg="mod">
          <ac:chgData name="스 이" userId="ef90ac1ebd1348f5" providerId="LiveId" clId="{E8BB3118-EEC4-499F-8EF7-CDE002BEF07E}" dt="2024-06-27T02:32:30.047" v="584"/>
          <ac:spMkLst>
            <pc:docMk/>
            <pc:sldMk cId="135469345" sldId="316"/>
            <ac:spMk id="13" creationId="{7EE4B1A4-3A27-3CB0-ADEA-FB8BCEA793BB}"/>
          </ac:spMkLst>
        </pc:spChg>
        <pc:spChg chg="add mod">
          <ac:chgData name="스 이" userId="ef90ac1ebd1348f5" providerId="LiveId" clId="{E8BB3118-EEC4-499F-8EF7-CDE002BEF07E}" dt="2024-06-27T02:32:34.854" v="585"/>
          <ac:spMkLst>
            <pc:docMk/>
            <pc:sldMk cId="135469345" sldId="316"/>
            <ac:spMk id="14" creationId="{9E1397E9-A37B-E071-2D0B-247EC9ADCABD}"/>
          </ac:spMkLst>
        </pc:spChg>
        <pc:spChg chg="add mod">
          <ac:chgData name="스 이" userId="ef90ac1ebd1348f5" providerId="LiveId" clId="{E8BB3118-EEC4-499F-8EF7-CDE002BEF07E}" dt="2024-06-27T02:32:30.047" v="584"/>
          <ac:spMkLst>
            <pc:docMk/>
            <pc:sldMk cId="135469345" sldId="316"/>
            <ac:spMk id="15" creationId="{EF709C45-1CE0-31E4-4105-D31B0966DAAE}"/>
          </ac:spMkLst>
        </pc:spChg>
        <pc:spChg chg="add mod">
          <ac:chgData name="스 이" userId="ef90ac1ebd1348f5" providerId="LiveId" clId="{E8BB3118-EEC4-499F-8EF7-CDE002BEF07E}" dt="2024-06-27T02:32:53.715" v="590" actId="1076"/>
          <ac:spMkLst>
            <pc:docMk/>
            <pc:sldMk cId="135469345" sldId="316"/>
            <ac:spMk id="16" creationId="{81672706-F41D-EFB5-B66A-00EF697F19D7}"/>
          </ac:spMkLst>
        </pc:spChg>
        <pc:spChg chg="mod">
          <ac:chgData name="스 이" userId="ef90ac1ebd1348f5" providerId="LiveId" clId="{E8BB3118-EEC4-499F-8EF7-CDE002BEF07E}" dt="2024-06-27T02:32:37.357" v="587"/>
          <ac:spMkLst>
            <pc:docMk/>
            <pc:sldMk cId="135469345" sldId="316"/>
            <ac:spMk id="19" creationId="{7BB73C58-C003-FD6E-0958-3B07BCA12216}"/>
          </ac:spMkLst>
        </pc:spChg>
        <pc:spChg chg="mod">
          <ac:chgData name="스 이" userId="ef90ac1ebd1348f5" providerId="LiveId" clId="{E8BB3118-EEC4-499F-8EF7-CDE002BEF07E}" dt="2024-06-27T02:32:37.357" v="587"/>
          <ac:spMkLst>
            <pc:docMk/>
            <pc:sldMk cId="135469345" sldId="316"/>
            <ac:spMk id="22" creationId="{661D7172-91F8-54A7-5382-E7E4A3507CA9}"/>
          </ac:spMkLst>
        </pc:spChg>
        <pc:spChg chg="mod">
          <ac:chgData name="스 이" userId="ef90ac1ebd1348f5" providerId="LiveId" clId="{E8BB3118-EEC4-499F-8EF7-CDE002BEF07E}" dt="2024-06-27T02:32:37.357" v="587"/>
          <ac:spMkLst>
            <pc:docMk/>
            <pc:sldMk cId="135469345" sldId="316"/>
            <ac:spMk id="23" creationId="{BD391A47-C128-A67A-5FC2-ACD820F10EE9}"/>
          </ac:spMkLst>
        </pc:spChg>
        <pc:spChg chg="mod">
          <ac:chgData name="스 이" userId="ef90ac1ebd1348f5" providerId="LiveId" clId="{E8BB3118-EEC4-499F-8EF7-CDE002BEF07E}" dt="2024-06-27T02:32:37.357" v="587"/>
          <ac:spMkLst>
            <pc:docMk/>
            <pc:sldMk cId="135469345" sldId="316"/>
            <ac:spMk id="25" creationId="{FC0E8873-F436-0D1C-20C9-1BE589D3896A}"/>
          </ac:spMkLst>
        </pc:spChg>
        <pc:spChg chg="add mod">
          <ac:chgData name="스 이" userId="ef90ac1ebd1348f5" providerId="LiveId" clId="{E8BB3118-EEC4-499F-8EF7-CDE002BEF07E}" dt="2024-06-27T02:32:37.357" v="587"/>
          <ac:spMkLst>
            <pc:docMk/>
            <pc:sldMk cId="135469345" sldId="316"/>
            <ac:spMk id="26" creationId="{3237E564-1C18-4CB2-7A14-B56AB24C1607}"/>
          </ac:spMkLst>
        </pc:spChg>
        <pc:spChg chg="add mod">
          <ac:chgData name="스 이" userId="ef90ac1ebd1348f5" providerId="LiveId" clId="{E8BB3118-EEC4-499F-8EF7-CDE002BEF07E}" dt="2024-06-27T02:32:37.357" v="587"/>
          <ac:spMkLst>
            <pc:docMk/>
            <pc:sldMk cId="135469345" sldId="316"/>
            <ac:spMk id="27" creationId="{FA9B5253-3D29-16A6-3F9F-8C5FEB28E49A}"/>
          </ac:spMkLst>
        </pc:spChg>
        <pc:spChg chg="add mod">
          <ac:chgData name="스 이" userId="ef90ac1ebd1348f5" providerId="LiveId" clId="{E8BB3118-EEC4-499F-8EF7-CDE002BEF07E}" dt="2024-06-27T02:55:58.884" v="1038" actId="14100"/>
          <ac:spMkLst>
            <pc:docMk/>
            <pc:sldMk cId="135469345" sldId="316"/>
            <ac:spMk id="30" creationId="{0DD8AD12-E474-0AB5-5BEE-645C734524EA}"/>
          </ac:spMkLst>
        </pc:spChg>
        <pc:spChg chg="add mod">
          <ac:chgData name="스 이" userId="ef90ac1ebd1348f5" providerId="LiveId" clId="{E8BB3118-EEC4-499F-8EF7-CDE002BEF07E}" dt="2024-06-27T02:47:37.586" v="920" actId="20577"/>
          <ac:spMkLst>
            <pc:docMk/>
            <pc:sldMk cId="135469345" sldId="316"/>
            <ac:spMk id="33" creationId="{380F188A-1CFB-536C-D864-D959A223AEEF}"/>
          </ac:spMkLst>
        </pc:spChg>
        <pc:spChg chg="add mod">
          <ac:chgData name="스 이" userId="ef90ac1ebd1348f5" providerId="LiveId" clId="{E8BB3118-EEC4-499F-8EF7-CDE002BEF07E}" dt="2024-06-27T02:44:37.584" v="818" actId="1076"/>
          <ac:spMkLst>
            <pc:docMk/>
            <pc:sldMk cId="135469345" sldId="316"/>
            <ac:spMk id="35" creationId="{C09249FA-B664-423E-3D63-EEE75D46BEA1}"/>
          </ac:spMkLst>
        </pc:spChg>
        <pc:spChg chg="add mod">
          <ac:chgData name="스 이" userId="ef90ac1ebd1348f5" providerId="LiveId" clId="{E8BB3118-EEC4-499F-8EF7-CDE002BEF07E}" dt="2024-06-27T02:42:02.335" v="813" actId="1076"/>
          <ac:spMkLst>
            <pc:docMk/>
            <pc:sldMk cId="135469345" sldId="316"/>
            <ac:spMk id="37" creationId="{AB1DCD89-6640-4E8E-DE7B-F18D03857646}"/>
          </ac:spMkLst>
        </pc:spChg>
        <pc:spChg chg="add mod">
          <ac:chgData name="스 이" userId="ef90ac1ebd1348f5" providerId="LiveId" clId="{E8BB3118-EEC4-499F-8EF7-CDE002BEF07E}" dt="2024-06-27T02:41:56.131" v="811" actId="1076"/>
          <ac:spMkLst>
            <pc:docMk/>
            <pc:sldMk cId="135469345" sldId="316"/>
            <ac:spMk id="38" creationId="{31A10696-979C-B7F7-716D-BD4B2685B3E8}"/>
          </ac:spMkLst>
        </pc:spChg>
        <pc:spChg chg="add mod">
          <ac:chgData name="스 이" userId="ef90ac1ebd1348f5" providerId="LiveId" clId="{E8BB3118-EEC4-499F-8EF7-CDE002BEF07E}" dt="2024-06-27T02:41:58.775" v="812" actId="1076"/>
          <ac:spMkLst>
            <pc:docMk/>
            <pc:sldMk cId="135469345" sldId="316"/>
            <ac:spMk id="39" creationId="{E53BAB44-70B5-FBAA-83D1-4F14D53A4BB8}"/>
          </ac:spMkLst>
        </pc:spChg>
        <pc:grpChg chg="add mod">
          <ac:chgData name="스 이" userId="ef90ac1ebd1348f5" providerId="LiveId" clId="{E8BB3118-EEC4-499F-8EF7-CDE002BEF07E}" dt="2024-06-27T02:32:30.047" v="584"/>
          <ac:grpSpMkLst>
            <pc:docMk/>
            <pc:sldMk cId="135469345" sldId="316"/>
            <ac:grpSpMk id="5" creationId="{AB62AC67-77EE-CCD6-B7FF-F218B6E4320A}"/>
          </ac:grpSpMkLst>
        </pc:grpChg>
        <pc:grpChg chg="add mod">
          <ac:chgData name="스 이" userId="ef90ac1ebd1348f5" providerId="LiveId" clId="{E8BB3118-EEC4-499F-8EF7-CDE002BEF07E}" dt="2024-06-27T02:32:30.047" v="584"/>
          <ac:grpSpMkLst>
            <pc:docMk/>
            <pc:sldMk cId="135469345" sldId="316"/>
            <ac:grpSpMk id="9" creationId="{04B056CA-A8B6-9C45-7864-F4634E6CD4F4}"/>
          </ac:grpSpMkLst>
        </pc:grpChg>
        <pc:grpChg chg="add del mod">
          <ac:chgData name="스 이" userId="ef90ac1ebd1348f5" providerId="LiveId" clId="{E8BB3118-EEC4-499F-8EF7-CDE002BEF07E}" dt="2024-06-27T02:32:51.085" v="588" actId="478"/>
          <ac:grpSpMkLst>
            <pc:docMk/>
            <pc:sldMk cId="135469345" sldId="316"/>
            <ac:grpSpMk id="17" creationId="{1EB96BED-456C-EB3C-D31E-366FA96B37B6}"/>
          </ac:grpSpMkLst>
        </pc:grpChg>
        <pc:grpChg chg="add del mod">
          <ac:chgData name="스 이" userId="ef90ac1ebd1348f5" providerId="LiveId" clId="{E8BB3118-EEC4-499F-8EF7-CDE002BEF07E}" dt="2024-06-27T02:32:59.399" v="591" actId="478"/>
          <ac:grpSpMkLst>
            <pc:docMk/>
            <pc:sldMk cId="135469345" sldId="316"/>
            <ac:grpSpMk id="21" creationId="{FEBC01A7-64A6-B1D1-A997-174C798453B0}"/>
          </ac:grpSpMkLst>
        </pc:grpChg>
        <pc:picChg chg="mod">
          <ac:chgData name="스 이" userId="ef90ac1ebd1348f5" providerId="LiveId" clId="{E8BB3118-EEC4-499F-8EF7-CDE002BEF07E}" dt="2024-06-27T02:32:30.047" v="584"/>
          <ac:picMkLst>
            <pc:docMk/>
            <pc:sldMk cId="135469345" sldId="316"/>
            <ac:picMk id="6" creationId="{B9D3C7B4-932E-B59A-86CB-1DEB055F3D3F}"/>
          </ac:picMkLst>
        </pc:picChg>
        <pc:picChg chg="add mod">
          <ac:chgData name="스 이" userId="ef90ac1ebd1348f5" providerId="LiveId" clId="{E8BB3118-EEC4-499F-8EF7-CDE002BEF07E}" dt="2024-06-27T02:32:30.047" v="584"/>
          <ac:picMkLst>
            <pc:docMk/>
            <pc:sldMk cId="135469345" sldId="316"/>
            <ac:picMk id="8" creationId="{09650AB5-2884-BFB9-10D0-85054A5CF266}"/>
          </ac:picMkLst>
        </pc:picChg>
        <pc:picChg chg="mod">
          <ac:chgData name="스 이" userId="ef90ac1ebd1348f5" providerId="LiveId" clId="{E8BB3118-EEC4-499F-8EF7-CDE002BEF07E}" dt="2024-06-27T02:32:37.357" v="587"/>
          <ac:picMkLst>
            <pc:docMk/>
            <pc:sldMk cId="135469345" sldId="316"/>
            <ac:picMk id="18" creationId="{1A6F69CE-66DD-C5FF-42B9-6A2546EE24FE}"/>
          </ac:picMkLst>
        </pc:picChg>
        <pc:picChg chg="add del mod">
          <ac:chgData name="스 이" userId="ef90ac1ebd1348f5" providerId="LiveId" clId="{E8BB3118-EEC4-499F-8EF7-CDE002BEF07E}" dt="2024-06-27T02:32:59.399" v="591" actId="478"/>
          <ac:picMkLst>
            <pc:docMk/>
            <pc:sldMk cId="135469345" sldId="316"/>
            <ac:picMk id="20" creationId="{80FBB3E3-F9E5-B51A-E224-7A44EA83ED9E}"/>
          </ac:picMkLst>
        </pc:picChg>
        <pc:picChg chg="add del mod">
          <ac:chgData name="스 이" userId="ef90ac1ebd1348f5" providerId="LiveId" clId="{E8BB3118-EEC4-499F-8EF7-CDE002BEF07E}" dt="2024-06-27T02:34:38.586" v="595" actId="478"/>
          <ac:picMkLst>
            <pc:docMk/>
            <pc:sldMk cId="135469345" sldId="316"/>
            <ac:picMk id="29" creationId="{10EEF24D-AE56-CCAC-A136-619963B2AEA1}"/>
          </ac:picMkLst>
        </pc:picChg>
        <pc:picChg chg="add mod">
          <ac:chgData name="스 이" userId="ef90ac1ebd1348f5" providerId="LiveId" clId="{E8BB3118-EEC4-499F-8EF7-CDE002BEF07E}" dt="2024-06-27T02:36:23.377" v="684" actId="1076"/>
          <ac:picMkLst>
            <pc:docMk/>
            <pc:sldMk cId="135469345" sldId="316"/>
            <ac:picMk id="32" creationId="{C77D9908-C4CF-A0F9-F7EA-CD76F3A8A3C4}"/>
          </ac:picMkLst>
        </pc:picChg>
        <pc:inkChg chg="add del">
          <ac:chgData name="스 이" userId="ef90ac1ebd1348f5" providerId="LiveId" clId="{E8BB3118-EEC4-499F-8EF7-CDE002BEF07E}" dt="2024-06-27T02:39:10.646" v="788" actId="9405"/>
          <ac:inkMkLst>
            <pc:docMk/>
            <pc:sldMk cId="135469345" sldId="316"/>
            <ac:inkMk id="36" creationId="{15440B73-4E24-F46B-EF6F-C820F2E2261A}"/>
          </ac:inkMkLst>
        </pc:inkChg>
        <pc:cxnChg chg="mod">
          <ac:chgData name="스 이" userId="ef90ac1ebd1348f5" providerId="LiveId" clId="{E8BB3118-EEC4-499F-8EF7-CDE002BEF07E}" dt="2024-06-27T02:32:30.047" v="584"/>
          <ac:cxnSpMkLst>
            <pc:docMk/>
            <pc:sldMk cId="135469345" sldId="316"/>
            <ac:cxnSpMk id="12" creationId="{CD2E1C72-4EA5-F122-E1A3-452BB1FAEA17}"/>
          </ac:cxnSpMkLst>
        </pc:cxnChg>
        <pc:cxnChg chg="mod">
          <ac:chgData name="스 이" userId="ef90ac1ebd1348f5" providerId="LiveId" clId="{E8BB3118-EEC4-499F-8EF7-CDE002BEF07E}" dt="2024-06-27T02:32:59.399" v="591" actId="478"/>
          <ac:cxnSpMkLst>
            <pc:docMk/>
            <pc:sldMk cId="135469345" sldId="316"/>
            <ac:cxnSpMk id="24" creationId="{D6C7EB1C-189B-479C-F916-167904EACA2F}"/>
          </ac:cxnSpMkLst>
        </pc:cxnChg>
      </pc:sldChg>
      <pc:sldChg chg="addSp delSp modSp new del mod">
        <pc:chgData name="스 이" userId="ef90ac1ebd1348f5" providerId="LiveId" clId="{E8BB3118-EEC4-499F-8EF7-CDE002BEF07E}" dt="2024-06-27T02:52:55.613" v="940" actId="47"/>
        <pc:sldMkLst>
          <pc:docMk/>
          <pc:sldMk cId="1879600748" sldId="317"/>
        </pc:sldMkLst>
        <pc:spChg chg="del">
          <ac:chgData name="스 이" userId="ef90ac1ebd1348f5" providerId="LiveId" clId="{E8BB3118-EEC4-499F-8EF7-CDE002BEF07E}" dt="2024-06-27T02:42:24.658" v="815" actId="478"/>
          <ac:spMkLst>
            <pc:docMk/>
            <pc:sldMk cId="1879600748" sldId="317"/>
            <ac:spMk id="2" creationId="{9DDF8E38-A521-A3FC-3181-C26497B92D7E}"/>
          </ac:spMkLst>
        </pc:spChg>
        <pc:spChg chg="del">
          <ac:chgData name="스 이" userId="ef90ac1ebd1348f5" providerId="LiveId" clId="{E8BB3118-EEC4-499F-8EF7-CDE002BEF07E}" dt="2024-06-27T02:42:24.658" v="815" actId="478"/>
          <ac:spMkLst>
            <pc:docMk/>
            <pc:sldMk cId="1879600748" sldId="317"/>
            <ac:spMk id="3" creationId="{3E7AD796-3A03-54FD-62AC-48F6801A9B38}"/>
          </ac:spMkLst>
        </pc:spChg>
        <pc:spChg chg="add mod">
          <ac:chgData name="스 이" userId="ef90ac1ebd1348f5" providerId="LiveId" clId="{E8BB3118-EEC4-499F-8EF7-CDE002BEF07E}" dt="2024-06-27T02:42:30.953" v="816"/>
          <ac:spMkLst>
            <pc:docMk/>
            <pc:sldMk cId="1879600748" sldId="317"/>
            <ac:spMk id="4" creationId="{E4435BC6-F12D-1775-048B-A8746CD25E62}"/>
          </ac:spMkLst>
        </pc:spChg>
        <pc:spChg chg="add mod">
          <ac:chgData name="스 이" userId="ef90ac1ebd1348f5" providerId="LiveId" clId="{E8BB3118-EEC4-499F-8EF7-CDE002BEF07E}" dt="2024-06-27T02:42:30.953" v="816"/>
          <ac:spMkLst>
            <pc:docMk/>
            <pc:sldMk cId="1879600748" sldId="317"/>
            <ac:spMk id="5" creationId="{E9CD0597-7CAF-A00B-3D3A-75DA8C9F8678}"/>
          </ac:spMkLst>
        </pc:spChg>
        <pc:spChg chg="add mod">
          <ac:chgData name="스 이" userId="ef90ac1ebd1348f5" providerId="LiveId" clId="{E8BB3118-EEC4-499F-8EF7-CDE002BEF07E}" dt="2024-06-27T02:42:30.953" v="816"/>
          <ac:spMkLst>
            <pc:docMk/>
            <pc:sldMk cId="1879600748" sldId="317"/>
            <ac:spMk id="6" creationId="{37B0B3F2-4705-A1EC-4B7A-C7891EF4F808}"/>
          </ac:spMkLst>
        </pc:spChg>
        <pc:spChg chg="add mod">
          <ac:chgData name="스 이" userId="ef90ac1ebd1348f5" providerId="LiveId" clId="{E8BB3118-EEC4-499F-8EF7-CDE002BEF07E}" dt="2024-06-27T02:42:30.953" v="816"/>
          <ac:spMkLst>
            <pc:docMk/>
            <pc:sldMk cId="1879600748" sldId="317"/>
            <ac:spMk id="7" creationId="{AF1A7237-3843-90C1-DD21-F96BF10BD509}"/>
          </ac:spMkLst>
        </pc:spChg>
        <pc:spChg chg="add mod">
          <ac:chgData name="스 이" userId="ef90ac1ebd1348f5" providerId="LiveId" clId="{E8BB3118-EEC4-499F-8EF7-CDE002BEF07E}" dt="2024-06-27T02:42:30.953" v="816"/>
          <ac:spMkLst>
            <pc:docMk/>
            <pc:sldMk cId="1879600748" sldId="317"/>
            <ac:spMk id="9" creationId="{E56CB253-957D-5395-43A3-F389036665AD}"/>
          </ac:spMkLst>
        </pc:spChg>
        <pc:spChg chg="add mod">
          <ac:chgData name="스 이" userId="ef90ac1ebd1348f5" providerId="LiveId" clId="{E8BB3118-EEC4-499F-8EF7-CDE002BEF07E}" dt="2024-06-27T02:42:30.953" v="816"/>
          <ac:spMkLst>
            <pc:docMk/>
            <pc:sldMk cId="1879600748" sldId="317"/>
            <ac:spMk id="10" creationId="{537966B3-6474-CCDA-E9DC-A49184646646}"/>
          </ac:spMkLst>
        </pc:spChg>
        <pc:spChg chg="add mod">
          <ac:chgData name="스 이" userId="ef90ac1ebd1348f5" providerId="LiveId" clId="{E8BB3118-EEC4-499F-8EF7-CDE002BEF07E}" dt="2024-06-27T02:42:30.953" v="816"/>
          <ac:spMkLst>
            <pc:docMk/>
            <pc:sldMk cId="1879600748" sldId="317"/>
            <ac:spMk id="11" creationId="{1BEDC26F-F24A-FC3E-5250-9711757F8432}"/>
          </ac:spMkLst>
        </pc:spChg>
        <pc:spChg chg="add mod">
          <ac:chgData name="스 이" userId="ef90ac1ebd1348f5" providerId="LiveId" clId="{E8BB3118-EEC4-499F-8EF7-CDE002BEF07E}" dt="2024-06-27T02:42:30.953" v="816"/>
          <ac:spMkLst>
            <pc:docMk/>
            <pc:sldMk cId="1879600748" sldId="317"/>
            <ac:spMk id="12" creationId="{E10DC175-7867-C2D1-18BE-9ACAC71EFEFA}"/>
          </ac:spMkLst>
        </pc:spChg>
        <pc:spChg chg="add mod">
          <ac:chgData name="스 이" userId="ef90ac1ebd1348f5" providerId="LiveId" clId="{E8BB3118-EEC4-499F-8EF7-CDE002BEF07E}" dt="2024-06-27T02:42:30.953" v="816"/>
          <ac:spMkLst>
            <pc:docMk/>
            <pc:sldMk cId="1879600748" sldId="317"/>
            <ac:spMk id="13" creationId="{06CC4718-CA46-BFF1-A259-4EAAFAB9B61A}"/>
          </ac:spMkLst>
        </pc:spChg>
        <pc:picChg chg="add mod">
          <ac:chgData name="스 이" userId="ef90ac1ebd1348f5" providerId="LiveId" clId="{E8BB3118-EEC4-499F-8EF7-CDE002BEF07E}" dt="2024-06-27T02:42:30.953" v="816"/>
          <ac:picMkLst>
            <pc:docMk/>
            <pc:sldMk cId="1879600748" sldId="317"/>
            <ac:picMk id="8" creationId="{10FD2641-7A5A-069E-526F-5248E618CDCD}"/>
          </ac:picMkLst>
        </pc:picChg>
      </pc:sldChg>
      <pc:sldChg chg="addSp delSp modSp new mod">
        <pc:chgData name="스 이" userId="ef90ac1ebd1348f5" providerId="LiveId" clId="{E8BB3118-EEC4-499F-8EF7-CDE002BEF07E}" dt="2024-06-27T02:57:28.786" v="1043" actId="404"/>
        <pc:sldMkLst>
          <pc:docMk/>
          <pc:sldMk cId="2268902858" sldId="318"/>
        </pc:sldMkLst>
        <pc:spChg chg="del">
          <ac:chgData name="스 이" userId="ef90ac1ebd1348f5" providerId="LiveId" clId="{E8BB3118-EEC4-499F-8EF7-CDE002BEF07E}" dt="2024-06-27T02:45:11.567" v="820" actId="478"/>
          <ac:spMkLst>
            <pc:docMk/>
            <pc:sldMk cId="2268902858" sldId="318"/>
            <ac:spMk id="2" creationId="{FEA69AA8-5C04-AFD8-82CF-5F3F9720F923}"/>
          </ac:spMkLst>
        </pc:spChg>
        <pc:spChg chg="del">
          <ac:chgData name="스 이" userId="ef90ac1ebd1348f5" providerId="LiveId" clId="{E8BB3118-EEC4-499F-8EF7-CDE002BEF07E}" dt="2024-06-27T02:45:11.567" v="820" actId="478"/>
          <ac:spMkLst>
            <pc:docMk/>
            <pc:sldMk cId="2268902858" sldId="318"/>
            <ac:spMk id="3" creationId="{291D715D-897E-9EF0-425D-BA0BDB79D959}"/>
          </ac:spMkLst>
        </pc:spChg>
        <pc:spChg chg="add mod">
          <ac:chgData name="스 이" userId="ef90ac1ebd1348f5" providerId="LiveId" clId="{E8BB3118-EEC4-499F-8EF7-CDE002BEF07E}" dt="2024-06-27T02:45:12.006" v="821"/>
          <ac:spMkLst>
            <pc:docMk/>
            <pc:sldMk cId="2268902858" sldId="318"/>
            <ac:spMk id="4" creationId="{7BEC85A8-A8CE-638D-7C92-3CF9E61B66D6}"/>
          </ac:spMkLst>
        </pc:spChg>
        <pc:spChg chg="add mod">
          <ac:chgData name="스 이" userId="ef90ac1ebd1348f5" providerId="LiveId" clId="{E8BB3118-EEC4-499F-8EF7-CDE002BEF07E}" dt="2024-06-27T02:45:12.006" v="821"/>
          <ac:spMkLst>
            <pc:docMk/>
            <pc:sldMk cId="2268902858" sldId="318"/>
            <ac:spMk id="5" creationId="{068F9A47-44CC-9976-77C1-C9871AAA4AE1}"/>
          </ac:spMkLst>
        </pc:spChg>
        <pc:spChg chg="add mod">
          <ac:chgData name="스 이" userId="ef90ac1ebd1348f5" providerId="LiveId" clId="{E8BB3118-EEC4-499F-8EF7-CDE002BEF07E}" dt="2024-06-27T02:45:12.006" v="821"/>
          <ac:spMkLst>
            <pc:docMk/>
            <pc:sldMk cId="2268902858" sldId="318"/>
            <ac:spMk id="6" creationId="{C8CD66A0-2077-FCBD-5C88-D790F50D43EB}"/>
          </ac:spMkLst>
        </pc:spChg>
        <pc:spChg chg="add mod">
          <ac:chgData name="스 이" userId="ef90ac1ebd1348f5" providerId="LiveId" clId="{E8BB3118-EEC4-499F-8EF7-CDE002BEF07E}" dt="2024-06-27T02:55:34.382" v="1007" actId="20577"/>
          <ac:spMkLst>
            <pc:docMk/>
            <pc:sldMk cId="2268902858" sldId="318"/>
            <ac:spMk id="7" creationId="{0EA25F92-445A-9208-A76B-4626CB5AD32A}"/>
          </ac:spMkLst>
        </pc:spChg>
        <pc:spChg chg="add del mod">
          <ac:chgData name="스 이" userId="ef90ac1ebd1348f5" providerId="LiveId" clId="{E8BB3118-EEC4-499F-8EF7-CDE002BEF07E}" dt="2024-06-27T02:45:24.208" v="825" actId="478"/>
          <ac:spMkLst>
            <pc:docMk/>
            <pc:sldMk cId="2268902858" sldId="318"/>
            <ac:spMk id="9" creationId="{72E83992-2E7D-000F-6A5C-0D99560EF14C}"/>
          </ac:spMkLst>
        </pc:spChg>
        <pc:spChg chg="add del mod">
          <ac:chgData name="스 이" userId="ef90ac1ebd1348f5" providerId="LiveId" clId="{E8BB3118-EEC4-499F-8EF7-CDE002BEF07E}" dt="2024-06-27T02:46:12.053" v="916"/>
          <ac:spMkLst>
            <pc:docMk/>
            <pc:sldMk cId="2268902858" sldId="318"/>
            <ac:spMk id="10" creationId="{CA02382C-B753-3144-F034-FDD69B8179F6}"/>
          </ac:spMkLst>
        </pc:spChg>
        <pc:spChg chg="add del mod">
          <ac:chgData name="스 이" userId="ef90ac1ebd1348f5" providerId="LiveId" clId="{E8BB3118-EEC4-499F-8EF7-CDE002BEF07E}" dt="2024-06-27T02:46:17.016" v="917" actId="478"/>
          <ac:spMkLst>
            <pc:docMk/>
            <pc:sldMk cId="2268902858" sldId="318"/>
            <ac:spMk id="11" creationId="{790161D0-BAD8-B924-8F7E-0F63DC31C540}"/>
          </ac:spMkLst>
        </pc:spChg>
        <pc:spChg chg="add del mod">
          <ac:chgData name="스 이" userId="ef90ac1ebd1348f5" providerId="LiveId" clId="{E8BB3118-EEC4-499F-8EF7-CDE002BEF07E}" dt="2024-06-27T02:46:17.016" v="917" actId="478"/>
          <ac:spMkLst>
            <pc:docMk/>
            <pc:sldMk cId="2268902858" sldId="318"/>
            <ac:spMk id="12" creationId="{EBABF0AD-DEFA-FB64-FC14-56ADF69B4C2C}"/>
          </ac:spMkLst>
        </pc:spChg>
        <pc:spChg chg="add del mod">
          <ac:chgData name="스 이" userId="ef90ac1ebd1348f5" providerId="LiveId" clId="{E8BB3118-EEC4-499F-8EF7-CDE002BEF07E}" dt="2024-06-27T02:46:17.016" v="917" actId="478"/>
          <ac:spMkLst>
            <pc:docMk/>
            <pc:sldMk cId="2268902858" sldId="318"/>
            <ac:spMk id="13" creationId="{FFA30655-F2DA-C2A3-F08C-1B0DED542C0A}"/>
          </ac:spMkLst>
        </pc:spChg>
        <pc:spChg chg="add mod">
          <ac:chgData name="스 이" userId="ef90ac1ebd1348f5" providerId="LiveId" clId="{E8BB3118-EEC4-499F-8EF7-CDE002BEF07E}" dt="2024-06-27T02:57:28.786" v="1043" actId="404"/>
          <ac:spMkLst>
            <pc:docMk/>
            <pc:sldMk cId="2268902858" sldId="318"/>
            <ac:spMk id="15" creationId="{7E4435A7-3388-203D-2AF1-653E471F75AE}"/>
          </ac:spMkLst>
        </pc:spChg>
        <pc:picChg chg="add del mod">
          <ac:chgData name="스 이" userId="ef90ac1ebd1348f5" providerId="LiveId" clId="{E8BB3118-EEC4-499F-8EF7-CDE002BEF07E}" dt="2024-06-27T02:45:14.609" v="822" actId="478"/>
          <ac:picMkLst>
            <pc:docMk/>
            <pc:sldMk cId="2268902858" sldId="318"/>
            <ac:picMk id="8" creationId="{7E47CC5D-3C5D-7BA4-5D40-7F58C3E142E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6T11:07:32.02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7T02:53:4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48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417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628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82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599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d46dd1d67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dd46dd1d67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d46dd1d67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dd46dd1d67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375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340135a08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340135a08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628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252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64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93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3" name="Google Shape;263;p27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7" name="Google Shape;237;p24"/>
          <p:cNvSpPr txBox="1">
            <a:spLocks noGrp="1"/>
          </p:cNvSpPr>
          <p:nvPr>
            <p:ph type="title" hasCustomPrompt="1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title" idx="2" hasCustomPrompt="1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 idx="4" hasCustomPrompt="1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6" r:id="rId7"/>
    <p:sldLayoutId id="2147483670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유성 데이터기반 실증 리빙랩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3017491"/>
            <a:ext cx="5897400" cy="842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Hanken Grotesk"/>
              </a:rPr>
              <a:t>주요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행사 및 업무 취합 프로그램 설계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sym typeface="Hanken Grotesk"/>
            </a:endParaRPr>
          </a:p>
          <a:p>
            <a:pPr marL="0" indent="0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JK SC Regular"/>
              </a:rPr>
              <a:t>발표자</a:t>
            </a:r>
            <a:r>
              <a:rPr lang="ko-KR" altLang="en-US" spc="4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JK SC Regular"/>
              </a:rPr>
              <a:t> </a:t>
            </a:r>
            <a:r>
              <a:rPr lang="en-US" altLang="ko-KR" spc="-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Verdana"/>
              </a:rPr>
              <a:t>:</a:t>
            </a:r>
            <a:r>
              <a:rPr lang="ko-KR" altLang="en-US" spc="-204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Verdana"/>
              </a:rPr>
              <a:t>   </a:t>
            </a:r>
            <a:r>
              <a:rPr lang="ko-KR" altLang="en-US" spc="-25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JK SC Regular"/>
              </a:rPr>
              <a:t>이수창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Noto Sans CJK SC Regula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387EC6-731C-5BE8-50A4-CED74A0DF2CC}"/>
              </a:ext>
            </a:extLst>
          </p:cNvPr>
          <p:cNvSpPr/>
          <p:nvPr/>
        </p:nvSpPr>
        <p:spPr>
          <a:xfrm>
            <a:off x="5508825" y="3137977"/>
            <a:ext cx="2951400" cy="1445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Name: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행사모아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Team Members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한밭대학교 재학생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이수창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송채린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함승희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DSM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재학생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변도휘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양병건</a:t>
            </a:r>
          </a:p>
        </p:txBody>
      </p:sp>
      <p:pic>
        <p:nvPicPr>
          <p:cNvPr id="3" name="object 8">
            <a:extLst>
              <a:ext uri="{FF2B5EF4-FFF2-40B4-BE49-F238E27FC236}">
                <a16:creationId xmlns:a16="http://schemas.microsoft.com/office/drawing/2014/main" id="{F60F1CEB-3D61-BDB1-FFBD-6361DCD6355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08" y="4672755"/>
            <a:ext cx="2758234" cy="401444"/>
          </a:xfrm>
          <a:prstGeom prst="rect">
            <a:avLst/>
          </a:prstGeom>
        </p:spPr>
      </p:pic>
      <p:pic>
        <p:nvPicPr>
          <p:cNvPr id="4" name="object 10">
            <a:extLst>
              <a:ext uri="{FF2B5EF4-FFF2-40B4-BE49-F238E27FC236}">
                <a16:creationId xmlns:a16="http://schemas.microsoft.com/office/drawing/2014/main" id="{05FD783F-24B2-4A99-29C4-277FF9C80C43}"/>
              </a:ext>
            </a:extLst>
          </p:cNvPr>
          <p:cNvPicPr/>
          <p:nvPr/>
        </p:nvPicPr>
        <p:blipFill rotWithShape="1">
          <a:blip r:embed="rId4" cstate="print"/>
          <a:srcRect b="9449"/>
          <a:stretch/>
        </p:blipFill>
        <p:spPr>
          <a:xfrm>
            <a:off x="2988964" y="4687357"/>
            <a:ext cx="749916" cy="4014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/>
        </p:nvSpPr>
        <p:spPr>
          <a:xfrm>
            <a:off x="895217" y="1427225"/>
            <a:ext cx="2473016" cy="85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데이터의 취합</a:t>
            </a:r>
            <a:r>
              <a:rPr lang="en-US" altLang="ko-KR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, </a:t>
            </a: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수정이 용이한 프로그램</a:t>
            </a:r>
            <a:endParaRPr sz="19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Figtree Black"/>
              <a:sym typeface="Figtree Black"/>
            </a:endParaRPr>
          </a:p>
        </p:txBody>
      </p:sp>
      <p:sp>
        <p:nvSpPr>
          <p:cNvPr id="424" name="Google Shape;424;p44"/>
          <p:cNvSpPr txBox="1"/>
          <p:nvPr/>
        </p:nvSpPr>
        <p:spPr>
          <a:xfrm>
            <a:off x="895173" y="2215400"/>
            <a:ext cx="5485527" cy="122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spc="-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사용의 비효율성과 불필요함 때문에 만들어지는 프로그램이니 만큼</a:t>
            </a:r>
            <a:r>
              <a:rPr lang="en-US" altLang="ko-KR" sz="1200" spc="-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,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spc="-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사용자가 사용함에 있어서 편리하게 이용할 수 있는 것에 집중</a:t>
            </a:r>
            <a:r>
              <a:rPr lang="en-US" altLang="ko-KR" sz="1200" spc="-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.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spc="-1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anken Grotesk"/>
              <a:sym typeface="Hanken Grotesk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spc="-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(</a:t>
            </a:r>
            <a:r>
              <a:rPr lang="ko-KR" altLang="en-US" sz="1200" spc="-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워크샵 진행 과정에서 불편하다는 단어를 강조했으며</a:t>
            </a:r>
            <a:r>
              <a:rPr lang="en-US" altLang="ko-KR" sz="1200" spc="-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,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spc="-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비효율적인 과정이라는 것을 인지하고 있지만 해결하지 못하고 있다고 함</a:t>
            </a:r>
            <a:r>
              <a:rPr lang="en-US" altLang="ko-KR" sz="1200" spc="-1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anken Grotesk"/>
                <a:sym typeface="Hanken Grotesk"/>
              </a:rPr>
              <a:t>.)</a:t>
            </a:r>
          </a:p>
        </p:txBody>
      </p:sp>
      <p:sp>
        <p:nvSpPr>
          <p:cNvPr id="4" name="Google Shape;336;p37">
            <a:extLst>
              <a:ext uri="{FF2B5EF4-FFF2-40B4-BE49-F238E27FC236}">
                <a16:creationId xmlns:a16="http://schemas.microsoft.com/office/drawing/2014/main" id="{9A553C74-7FAB-98F9-433E-0F866B8A58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문제정의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E5A2E60-09B9-C4D6-34B2-A2BB4EB41FA2}"/>
              </a:ext>
            </a:extLst>
          </p:cNvPr>
          <p:cNvGrpSpPr/>
          <p:nvPr/>
        </p:nvGrpSpPr>
        <p:grpSpPr>
          <a:xfrm>
            <a:off x="6080016" y="528206"/>
            <a:ext cx="2566895" cy="4087087"/>
            <a:chOff x="6116318" y="447596"/>
            <a:chExt cx="2566895" cy="408708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838127D-3117-63EE-E9FE-8D923235DB28}"/>
                </a:ext>
              </a:extLst>
            </p:cNvPr>
            <p:cNvSpPr/>
            <p:nvPr/>
          </p:nvSpPr>
          <p:spPr>
            <a:xfrm>
              <a:off x="6745875" y="447596"/>
              <a:ext cx="1488602" cy="572700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사용자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6EA9566-716E-8C47-BBA4-8BE9EDB9C18B}"/>
                </a:ext>
              </a:extLst>
            </p:cNvPr>
            <p:cNvCxnSpPr>
              <a:cxnSpLocks/>
            </p:cNvCxnSpPr>
            <p:nvPr/>
          </p:nvCxnSpPr>
          <p:spPr>
            <a:xfrm>
              <a:off x="7775796" y="1020296"/>
              <a:ext cx="0" cy="8580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DCEF903-78B8-2660-EE57-38E9D32AA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156" y="1020296"/>
              <a:ext cx="0" cy="8580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310369C-39C9-6FCD-37DD-69BB2ACAA01E}"/>
                </a:ext>
              </a:extLst>
            </p:cNvPr>
            <p:cNvSpPr/>
            <p:nvPr/>
          </p:nvSpPr>
          <p:spPr>
            <a:xfrm>
              <a:off x="6701163" y="1828073"/>
              <a:ext cx="1578026" cy="148735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일정 </a:t>
              </a:r>
              <a:r>
                <a:rPr lang="en-US" altLang="ko-KR" sz="1200" b="1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&amp;</a:t>
              </a:r>
              <a:r>
                <a:rPr lang="ko-KR" altLang="en-US" sz="1200" b="1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업무 관리시스템</a:t>
              </a:r>
              <a:r>
                <a:rPr lang="en-US" altLang="ko-KR" sz="1200" b="1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.</a:t>
              </a:r>
              <a:endParaRPr lang="ko-KR" altLang="en-US" sz="1200" b="1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D2406438-09C3-654F-043F-33255E14CD86}"/>
                </a:ext>
              </a:extLst>
            </p:cNvPr>
            <p:cNvCxnSpPr>
              <a:cxnSpLocks/>
            </p:cNvCxnSpPr>
            <p:nvPr/>
          </p:nvCxnSpPr>
          <p:spPr>
            <a:xfrm>
              <a:off x="7775796" y="3252956"/>
              <a:ext cx="0" cy="8580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B711EC2-CEA7-CF9A-1D52-6FA378A93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7156" y="3252956"/>
              <a:ext cx="0" cy="8580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E437179-22DC-17A9-18DC-623978AAAFBB}"/>
                </a:ext>
              </a:extLst>
            </p:cNvPr>
            <p:cNvGrpSpPr/>
            <p:nvPr/>
          </p:nvGrpSpPr>
          <p:grpSpPr>
            <a:xfrm>
              <a:off x="6868050" y="4123203"/>
              <a:ext cx="1244251" cy="411480"/>
              <a:chOff x="6545111" y="4131270"/>
              <a:chExt cx="1244251" cy="41148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98E45C7-3E5A-4270-89FC-ABEB640A7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5111" y="4131270"/>
                <a:ext cx="12442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53D53FF-802E-4E14-025B-028270DCB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5111" y="4542750"/>
                <a:ext cx="124425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FD9F22-6C15-03DB-9ECB-9AB243B9B042}"/>
                  </a:ext>
                </a:extLst>
              </p:cNvPr>
              <p:cNvSpPr txBox="1"/>
              <p:nvPr/>
            </p:nvSpPr>
            <p:spPr>
              <a:xfrm>
                <a:off x="6620451" y="4197761"/>
                <a:ext cx="10935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데이터 저장소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88CD5C-CD81-844D-5886-BEB1A3901823}"/>
                </a:ext>
              </a:extLst>
            </p:cNvPr>
            <p:cNvSpPr txBox="1"/>
            <p:nvPr/>
          </p:nvSpPr>
          <p:spPr>
            <a:xfrm>
              <a:off x="7753150" y="1276726"/>
              <a:ext cx="9300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일정과 업무 </a:t>
              </a:r>
              <a:endParaRPr lang="en-US" altLang="ko-KR" sz="11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r>
                <a:rPr lang="ko-KR" altLang="en-US" sz="11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데이터</a:t>
              </a:r>
              <a:r>
                <a:rPr lang="en-US" altLang="ko-KR" sz="11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 </a:t>
              </a:r>
              <a:r>
                <a:rPr lang="ko-KR" altLang="en-US" sz="11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입력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8CC014-6A3F-6208-B917-9E5A34F09463}"/>
                </a:ext>
              </a:extLst>
            </p:cNvPr>
            <p:cNvSpPr txBox="1"/>
            <p:nvPr/>
          </p:nvSpPr>
          <p:spPr>
            <a:xfrm>
              <a:off x="6380702" y="1276725"/>
              <a:ext cx="9300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한글 파일로 </a:t>
              </a:r>
              <a:endParaRPr lang="en-US" altLang="ko-KR" sz="11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  <a:p>
              <a:r>
                <a:rPr lang="ko-KR" altLang="en-US" sz="1100" dirty="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변형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E1F5E1-2F41-D9CC-0E0D-6ECB858933E1}"/>
                </a:ext>
              </a:extLst>
            </p:cNvPr>
            <p:cNvSpPr txBox="1"/>
            <p:nvPr/>
          </p:nvSpPr>
          <p:spPr>
            <a:xfrm>
              <a:off x="7789483" y="3532639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데이터 저장</a:t>
              </a:r>
              <a:endParaRPr lang="ko-KR" altLang="en-US" sz="11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2CB75-E936-1628-8672-092B7E1FE4F1}"/>
                </a:ext>
              </a:extLst>
            </p:cNvPr>
            <p:cNvSpPr txBox="1"/>
            <p:nvPr/>
          </p:nvSpPr>
          <p:spPr>
            <a:xfrm>
              <a:off x="6116318" y="3532639"/>
              <a:ext cx="1156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데이터 불러오기</a:t>
              </a:r>
              <a:endParaRPr lang="ko-KR" altLang="en-US" sz="1100" dirty="0"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</p:grpSp>
      <p:sp>
        <p:nvSpPr>
          <p:cNvPr id="31" name="Google Shape;290;p33">
            <a:extLst>
              <a:ext uri="{FF2B5EF4-FFF2-40B4-BE49-F238E27FC236}">
                <a16:creationId xmlns:a16="http://schemas.microsoft.com/office/drawing/2014/main" id="{510D47C7-E5AE-21F2-DDC3-AC0E5F672525}"/>
              </a:ext>
            </a:extLst>
          </p:cNvPr>
          <p:cNvSpPr txBox="1">
            <a:spLocks/>
          </p:cNvSpPr>
          <p:nvPr/>
        </p:nvSpPr>
        <p:spPr>
          <a:xfrm>
            <a:off x="6595854" y="-52666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B141AE-0A94-A71E-E964-6DB6B1BD277E}"/>
              </a:ext>
            </a:extLst>
          </p:cNvPr>
          <p:cNvSpPr txBox="1"/>
          <p:nvPr/>
        </p:nvSpPr>
        <p:spPr>
          <a:xfrm>
            <a:off x="8229600" y="4625866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8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4" y="1977150"/>
            <a:ext cx="531640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5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설계 과정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Google Shape;329;p36">
            <a:extLst>
              <a:ext uri="{FF2B5EF4-FFF2-40B4-BE49-F238E27FC236}">
                <a16:creationId xmlns:a16="http://schemas.microsoft.com/office/drawing/2014/main" id="{D1BA8CD2-0D41-EB90-0549-5C154BAD3ABB}"/>
              </a:ext>
            </a:extLst>
          </p:cNvPr>
          <p:cNvSpPr txBox="1">
            <a:spLocks/>
          </p:cNvSpPr>
          <p:nvPr/>
        </p:nvSpPr>
        <p:spPr>
          <a:xfrm>
            <a:off x="1544400" y="2818948"/>
            <a:ext cx="3027600" cy="120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5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회의</a:t>
            </a: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도출</a:t>
            </a: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기능 설계</a:t>
            </a: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09CD87FC-E897-DB7D-5253-780A46895D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23285" y="244111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200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853FA-09A3-FA67-52B4-7AA9447158AA}"/>
              </a:ext>
            </a:extLst>
          </p:cNvPr>
          <p:cNvSpPr txBox="1"/>
          <p:nvPr/>
        </p:nvSpPr>
        <p:spPr>
          <a:xfrm>
            <a:off x="7701280" y="473534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9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31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/>
        </p:nvSpPr>
        <p:spPr>
          <a:xfrm>
            <a:off x="915536" y="1362636"/>
            <a:ext cx="5089023" cy="490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Notion</a:t>
            </a: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을 이용해 </a:t>
            </a:r>
            <a:r>
              <a:rPr lang="en-US" altLang="ko-KR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 </a:t>
            </a: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팀 미팅 진행</a:t>
            </a:r>
            <a:endParaRPr sz="19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Figtree Black"/>
              <a:sym typeface="Figtree Black"/>
            </a:endParaRPr>
          </a:p>
        </p:txBody>
      </p:sp>
      <p:sp>
        <p:nvSpPr>
          <p:cNvPr id="4" name="Google Shape;336;p37">
            <a:extLst>
              <a:ext uri="{FF2B5EF4-FFF2-40B4-BE49-F238E27FC236}">
                <a16:creationId xmlns:a16="http://schemas.microsoft.com/office/drawing/2014/main" id="{9A553C74-7FAB-98F9-433E-0F866B8A58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7684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설계 과정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Google Shape;290;p33">
            <a:extLst>
              <a:ext uri="{FF2B5EF4-FFF2-40B4-BE49-F238E27FC236}">
                <a16:creationId xmlns:a16="http://schemas.microsoft.com/office/drawing/2014/main" id="{510D47C7-E5AE-21F2-DDC3-AC0E5F672525}"/>
              </a:ext>
            </a:extLst>
          </p:cNvPr>
          <p:cNvSpPr txBox="1">
            <a:spLocks/>
          </p:cNvSpPr>
          <p:nvPr/>
        </p:nvSpPr>
        <p:spPr>
          <a:xfrm>
            <a:off x="6595854" y="-52666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0589E-E479-BA17-AEA4-765CAB91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91" y="379286"/>
            <a:ext cx="3443654" cy="257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18208A-AFF5-4490-7C15-885AA0E71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83" y="2951037"/>
            <a:ext cx="3352359" cy="16816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E31406-182D-FF40-3E42-0C266837A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" y="2951036"/>
            <a:ext cx="2845936" cy="1900625"/>
          </a:xfrm>
          <a:prstGeom prst="rect">
            <a:avLst/>
          </a:prstGeom>
        </p:spPr>
      </p:pic>
      <p:sp>
        <p:nvSpPr>
          <p:cNvPr id="14" name="Google Shape;424;p44">
            <a:extLst>
              <a:ext uri="{FF2B5EF4-FFF2-40B4-BE49-F238E27FC236}">
                <a16:creationId xmlns:a16="http://schemas.microsoft.com/office/drawing/2014/main" id="{75244C38-AA74-C362-3E92-CF31FB64E7E9}"/>
              </a:ext>
            </a:extLst>
          </p:cNvPr>
          <p:cNvSpPr txBox="1"/>
          <p:nvPr/>
        </p:nvSpPr>
        <p:spPr>
          <a:xfrm>
            <a:off x="915536" y="1853388"/>
            <a:ext cx="3566160" cy="1428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전 미팅 때의 질문에 대한 답변 상의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, </a:t>
            </a:r>
          </a:p>
          <a:p>
            <a:pPr>
              <a:lnSpc>
                <a:spcPct val="115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프로젝트 내용 관련 팀 미팅을 통해 나온 내용 정리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,</a:t>
            </a:r>
          </a:p>
          <a:p>
            <a:pPr>
              <a:lnSpc>
                <a:spcPct val="115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당일 회의를 통해 나온 질문을</a:t>
            </a:r>
            <a:endParaRPr lang="en-US" altLang="ko-KR" sz="1200" dirty="0">
              <a:solidFill>
                <a:schemeClr val="dk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Hanken Grotesk"/>
              <a:sym typeface="Hanken Grotesk"/>
            </a:endParaRPr>
          </a:p>
          <a:p>
            <a:pPr>
              <a:lnSpc>
                <a:spcPct val="115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질문 게시판에 올리는 과정을 통해 미팅 진행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7F7AFA-545C-C592-9E96-4AECFA40A281}"/>
              </a:ext>
            </a:extLst>
          </p:cNvPr>
          <p:cNvSpPr txBox="1"/>
          <p:nvPr/>
        </p:nvSpPr>
        <p:spPr>
          <a:xfrm>
            <a:off x="8145943" y="462643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10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13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/>
        </p:nvSpPr>
        <p:spPr>
          <a:xfrm>
            <a:off x="713225" y="1159989"/>
            <a:ext cx="5089023" cy="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담당자님과 질의를 통해 요구사항 도출</a:t>
            </a:r>
            <a:endParaRPr sz="19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Figtree Black"/>
              <a:sym typeface="Figtree Black"/>
            </a:endParaRPr>
          </a:p>
        </p:txBody>
      </p:sp>
      <p:sp>
        <p:nvSpPr>
          <p:cNvPr id="4" name="Google Shape;336;p37">
            <a:extLst>
              <a:ext uri="{FF2B5EF4-FFF2-40B4-BE49-F238E27FC236}">
                <a16:creationId xmlns:a16="http://schemas.microsoft.com/office/drawing/2014/main" id="{9A553C74-7FAB-98F9-433E-0F866B8A58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설계 과정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도출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Google Shape;290;p33">
            <a:extLst>
              <a:ext uri="{FF2B5EF4-FFF2-40B4-BE49-F238E27FC236}">
                <a16:creationId xmlns:a16="http://schemas.microsoft.com/office/drawing/2014/main" id="{510D47C7-E5AE-21F2-DDC3-AC0E5F672525}"/>
              </a:ext>
            </a:extLst>
          </p:cNvPr>
          <p:cNvSpPr txBox="1">
            <a:spLocks/>
          </p:cNvSpPr>
          <p:nvPr/>
        </p:nvSpPr>
        <p:spPr>
          <a:xfrm>
            <a:off x="6595854" y="-52666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14" name="Google Shape;424;p44">
            <a:extLst>
              <a:ext uri="{FF2B5EF4-FFF2-40B4-BE49-F238E27FC236}">
                <a16:creationId xmlns:a16="http://schemas.microsoft.com/office/drawing/2014/main" id="{75244C38-AA74-C362-3E92-CF31FB64E7E9}"/>
              </a:ext>
            </a:extLst>
          </p:cNvPr>
          <p:cNvSpPr txBox="1"/>
          <p:nvPr/>
        </p:nvSpPr>
        <p:spPr>
          <a:xfrm>
            <a:off x="580008" y="2014252"/>
            <a:ext cx="5222240" cy="289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Q. </a:t>
            </a: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권한 부여가 필요한지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?</a:t>
            </a:r>
          </a:p>
          <a:p>
            <a:pPr marL="228600" indent="-228600">
              <a:lnSpc>
                <a:spcPct val="115000"/>
              </a:lnSpc>
              <a:buAutoNum type="alphaUcPeriod"/>
            </a:pP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부서마다 권한이 부여되면 좋을 것 같다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. 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     (</a:t>
            </a: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만약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권한 부여가 된다면 과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실별로 계정 부여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및 다른 부서는 </a:t>
            </a:r>
            <a:endParaRPr lang="en-US" altLang="ko-KR" sz="1200" dirty="0">
              <a:solidFill>
                <a:schemeClr val="dk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Hanken Grotesk"/>
              <a:sym typeface="Hanken Grotesk"/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      </a:t>
            </a: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열람 권한만 주어지도록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dk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Hanken Grotesk"/>
              <a:sym typeface="Hanken Grotesk"/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Q. </a:t>
            </a: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주간업무보고에서 표로 작성된 부분을 수정해도 되는지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?</a:t>
            </a:r>
          </a:p>
          <a:p>
            <a:pPr marL="228600" indent="-228600">
              <a:lnSpc>
                <a:spcPct val="115000"/>
              </a:lnSpc>
              <a:buAutoNum type="alphaUcPeriod"/>
            </a:pP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표로 작성해야 잘 보이는 자료들이 있기 때문에 해당 부분은 같이 고려해보면 좋을 것 같다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.</a:t>
            </a:r>
          </a:p>
          <a:p>
            <a:pPr marL="228600" indent="-228600">
              <a:lnSpc>
                <a:spcPct val="115000"/>
              </a:lnSpc>
              <a:buAutoNum type="alphaUcPeriod"/>
            </a:pPr>
            <a:endParaRPr lang="en-US" altLang="ko-KR" sz="1200" dirty="0">
              <a:solidFill>
                <a:schemeClr val="dk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Hanken Grotesk"/>
              <a:sym typeface="Hanken Grotesk"/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Q. </a:t>
            </a: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같은 내용을 표기하는 방법이 다른데 이 부분에 대해 </a:t>
            </a:r>
            <a:endParaRPr lang="en-US" altLang="ko-KR" sz="1200" dirty="0">
              <a:solidFill>
                <a:schemeClr val="dk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Hanken Grotesk"/>
              <a:sym typeface="Hanken Grotesk"/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     </a:t>
            </a: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제한을 줘도 되는 것인지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?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A. </a:t>
            </a:r>
            <a:r>
              <a:rPr lang="ko-KR" altLang="en-US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오히려 제한을 해주는 것이 좋을 것 같다</a:t>
            </a:r>
            <a:r>
              <a:rPr lang="en-US" altLang="ko-KR" sz="1200" dirty="0">
                <a:solidFill>
                  <a:schemeClr val="dk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Hanken Grotesk"/>
                <a:sym typeface="Hanken Grotesk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ECA3B-4A2C-7FD5-BA59-4C82C78CA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78" y="1742412"/>
            <a:ext cx="3357439" cy="2891237"/>
          </a:xfrm>
          <a:prstGeom prst="rect">
            <a:avLst/>
          </a:prstGeom>
        </p:spPr>
      </p:pic>
      <p:sp>
        <p:nvSpPr>
          <p:cNvPr id="6" name="Google Shape;423;p44">
            <a:extLst>
              <a:ext uri="{FF2B5EF4-FFF2-40B4-BE49-F238E27FC236}">
                <a16:creationId xmlns:a16="http://schemas.microsoft.com/office/drawing/2014/main" id="{8127768B-97E8-C9ED-E26D-E1EDB1116C6B}"/>
              </a:ext>
            </a:extLst>
          </p:cNvPr>
          <p:cNvSpPr txBox="1"/>
          <p:nvPr/>
        </p:nvSpPr>
        <p:spPr>
          <a:xfrm>
            <a:off x="580008" y="1661004"/>
            <a:ext cx="5089023" cy="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질의 내용의 일부 요약</a:t>
            </a:r>
            <a:endParaRPr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Figtree Black"/>
              <a:sym typeface="Figtree Blac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9C3E1-ACD1-EA3A-FF9F-42C05EF2158A}"/>
              </a:ext>
            </a:extLst>
          </p:cNvPr>
          <p:cNvSpPr txBox="1"/>
          <p:nvPr/>
        </p:nvSpPr>
        <p:spPr>
          <a:xfrm>
            <a:off x="8148320" y="462586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11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/>
        </p:nvSpPr>
        <p:spPr>
          <a:xfrm>
            <a:off x="713225" y="1159989"/>
            <a:ext cx="5089023" cy="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주간행사일정 취합 프로그램 </a:t>
            </a:r>
            <a:r>
              <a:rPr lang="en-US" altLang="ko-KR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UI </a:t>
            </a: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예시</a:t>
            </a:r>
            <a:endParaRPr sz="19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Figtree Black"/>
              <a:sym typeface="Figtree Black"/>
            </a:endParaRPr>
          </a:p>
        </p:txBody>
      </p:sp>
      <p:sp>
        <p:nvSpPr>
          <p:cNvPr id="4" name="Google Shape;336;p37">
            <a:extLst>
              <a:ext uri="{FF2B5EF4-FFF2-40B4-BE49-F238E27FC236}">
                <a16:creationId xmlns:a16="http://schemas.microsoft.com/office/drawing/2014/main" id="{9A553C74-7FAB-98F9-433E-0F866B8A58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설계 과정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 기능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Google Shape;290;p33">
            <a:extLst>
              <a:ext uri="{FF2B5EF4-FFF2-40B4-BE49-F238E27FC236}">
                <a16:creationId xmlns:a16="http://schemas.microsoft.com/office/drawing/2014/main" id="{510D47C7-E5AE-21F2-DDC3-AC0E5F672525}"/>
              </a:ext>
            </a:extLst>
          </p:cNvPr>
          <p:cNvSpPr txBox="1">
            <a:spLocks/>
          </p:cNvSpPr>
          <p:nvPr/>
        </p:nvSpPr>
        <p:spPr>
          <a:xfrm>
            <a:off x="6595854" y="-52666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3E458C-D6D9-7F61-875D-CE4CE376A161}"/>
              </a:ext>
            </a:extLst>
          </p:cNvPr>
          <p:cNvSpPr txBox="1"/>
          <p:nvPr/>
        </p:nvSpPr>
        <p:spPr>
          <a:xfrm>
            <a:off x="8148320" y="462586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12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EF1F3E-609E-4B6A-D731-8A5962D22191}"/>
              </a:ext>
            </a:extLst>
          </p:cNvPr>
          <p:cNvGrpSpPr/>
          <p:nvPr/>
        </p:nvGrpSpPr>
        <p:grpSpPr>
          <a:xfrm>
            <a:off x="564660" y="2028667"/>
            <a:ext cx="8188713" cy="1816247"/>
            <a:chOff x="19778223" y="7026804"/>
            <a:chExt cx="11254498" cy="26658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6899F63-D662-4B2F-BA59-F5967218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78223" y="7026805"/>
              <a:ext cx="3507163" cy="265072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08694E-702E-AE51-5028-9A2ED9572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06554" y="7028562"/>
              <a:ext cx="3552500" cy="26641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DE4179B-EB6F-DEF1-45D4-1125AC1E0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80221" y="7026804"/>
              <a:ext cx="3552500" cy="2650724"/>
            </a:xfrm>
            <a:prstGeom prst="rect">
              <a:avLst/>
            </a:prstGeom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1E641C-E854-268A-C91E-64E4879B90D2}"/>
              </a:ext>
            </a:extLst>
          </p:cNvPr>
          <p:cNvCxnSpPr>
            <a:cxnSpLocks/>
          </p:cNvCxnSpPr>
          <p:nvPr/>
        </p:nvCxnSpPr>
        <p:spPr>
          <a:xfrm flipV="1">
            <a:off x="3136773" y="2931623"/>
            <a:ext cx="205867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B56887F-C1E1-339B-A4E1-5ED0818AACCF}"/>
              </a:ext>
            </a:extLst>
          </p:cNvPr>
          <p:cNvCxnSpPr>
            <a:cxnSpLocks/>
          </p:cNvCxnSpPr>
          <p:nvPr/>
        </p:nvCxnSpPr>
        <p:spPr>
          <a:xfrm flipV="1">
            <a:off x="5942406" y="2931621"/>
            <a:ext cx="205867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3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/>
        </p:nvSpPr>
        <p:spPr>
          <a:xfrm>
            <a:off x="713225" y="1159989"/>
            <a:ext cx="5089023" cy="44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주간업무보고 취합 프로그램 </a:t>
            </a:r>
            <a:r>
              <a:rPr lang="en-US" altLang="ko-KR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UI </a:t>
            </a: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Figtree Black"/>
                <a:sym typeface="Figtree Black"/>
              </a:rPr>
              <a:t>예시</a:t>
            </a:r>
          </a:p>
        </p:txBody>
      </p:sp>
      <p:sp>
        <p:nvSpPr>
          <p:cNvPr id="4" name="Google Shape;336;p37">
            <a:extLst>
              <a:ext uri="{FF2B5EF4-FFF2-40B4-BE49-F238E27FC236}">
                <a16:creationId xmlns:a16="http://schemas.microsoft.com/office/drawing/2014/main" id="{9A553C74-7FAB-98F9-433E-0F866B8A58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설계 과정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 기능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Google Shape;290;p33">
            <a:extLst>
              <a:ext uri="{FF2B5EF4-FFF2-40B4-BE49-F238E27FC236}">
                <a16:creationId xmlns:a16="http://schemas.microsoft.com/office/drawing/2014/main" id="{510D47C7-E5AE-21F2-DDC3-AC0E5F672525}"/>
              </a:ext>
            </a:extLst>
          </p:cNvPr>
          <p:cNvSpPr txBox="1">
            <a:spLocks/>
          </p:cNvSpPr>
          <p:nvPr/>
        </p:nvSpPr>
        <p:spPr>
          <a:xfrm>
            <a:off x="6595854" y="-52666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9CEF8-6119-57EF-19F5-FF2827C03F75}"/>
              </a:ext>
            </a:extLst>
          </p:cNvPr>
          <p:cNvSpPr txBox="1"/>
          <p:nvPr/>
        </p:nvSpPr>
        <p:spPr>
          <a:xfrm>
            <a:off x="8148320" y="462586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13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2FACE1-DA68-5138-B844-CB518A4E4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799" y="1600148"/>
            <a:ext cx="4721751" cy="315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4" y="1977150"/>
            <a:ext cx="531640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5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Google Shape;329;p36">
            <a:extLst>
              <a:ext uri="{FF2B5EF4-FFF2-40B4-BE49-F238E27FC236}">
                <a16:creationId xmlns:a16="http://schemas.microsoft.com/office/drawing/2014/main" id="{D1BA8CD2-0D41-EB90-0549-5C154BAD3ABB}"/>
              </a:ext>
            </a:extLst>
          </p:cNvPr>
          <p:cNvSpPr txBox="1">
            <a:spLocks/>
          </p:cNvSpPr>
          <p:nvPr/>
        </p:nvSpPr>
        <p:spPr>
          <a:xfrm>
            <a:off x="1544400" y="2818950"/>
            <a:ext cx="302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5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09CD87FC-E897-DB7D-5253-780A46895D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23285" y="244111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200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853FA-09A3-FA67-52B4-7AA9447158AA}"/>
              </a:ext>
            </a:extLst>
          </p:cNvPr>
          <p:cNvSpPr txBox="1"/>
          <p:nvPr/>
        </p:nvSpPr>
        <p:spPr>
          <a:xfrm>
            <a:off x="7660640" y="473534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15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0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707574" y="576872"/>
            <a:ext cx="4230185" cy="561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요약 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17785-5236-AFC1-8464-C3727B1C4959}"/>
              </a:ext>
            </a:extLst>
          </p:cNvPr>
          <p:cNvSpPr txBox="1"/>
          <p:nvPr/>
        </p:nvSpPr>
        <p:spPr>
          <a:xfrm>
            <a:off x="6203978" y="1985123"/>
            <a:ext cx="1800000" cy="162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앞으로 진행할 예정인 계획은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프로그램을 개발하고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세부적인 부분에서 비 대면 질의를 통해 해결되지 않은 부분에 대한 내용을 보안해나갈 예정이다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6B0FF-B1B4-F50A-91C6-46A0411B33DB}"/>
              </a:ext>
            </a:extLst>
          </p:cNvPr>
          <p:cNvSpPr txBox="1"/>
          <p:nvPr/>
        </p:nvSpPr>
        <p:spPr>
          <a:xfrm>
            <a:off x="7660640" y="473534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16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Google Shape;290;p33">
            <a:extLst>
              <a:ext uri="{FF2B5EF4-FFF2-40B4-BE49-F238E27FC236}">
                <a16:creationId xmlns:a16="http://schemas.microsoft.com/office/drawing/2014/main" id="{5B5885AA-87CE-7901-D63C-1479FA98CFD4}"/>
              </a:ext>
            </a:extLst>
          </p:cNvPr>
          <p:cNvSpPr txBox="1">
            <a:spLocks/>
          </p:cNvSpPr>
          <p:nvPr/>
        </p:nvSpPr>
        <p:spPr>
          <a:xfrm>
            <a:off x="5923285" y="223791"/>
            <a:ext cx="2600955" cy="28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ko-KR" altLang="en-US" sz="12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주요 행사 및 업무 취합 프로그램 설계</a:t>
            </a:r>
            <a:endParaRPr lang="ko-KR" altLang="en-US" sz="1200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E9F71-7914-51CC-7E1E-CFF884619107}"/>
              </a:ext>
            </a:extLst>
          </p:cNvPr>
          <p:cNvSpPr txBox="1"/>
          <p:nvPr/>
        </p:nvSpPr>
        <p:spPr>
          <a:xfrm>
            <a:off x="1321718" y="1480539"/>
            <a:ext cx="168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800" dirty="0"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배경 </a:t>
            </a:r>
            <a:r>
              <a:rPr lang="ko-KR" altLang="en-US" sz="1800" dirty="0"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및 </a:t>
            </a:r>
            <a:r>
              <a:rPr lang="ko-KR" altLang="ko-KR" sz="1800" dirty="0"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문제점</a:t>
            </a:r>
            <a:endParaRPr lang="ko-KR" alt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5B82D-1DDA-2572-11F2-E3FC1A5FF504}"/>
              </a:ext>
            </a:extLst>
          </p:cNvPr>
          <p:cNvSpPr txBox="1"/>
          <p:nvPr/>
        </p:nvSpPr>
        <p:spPr>
          <a:xfrm>
            <a:off x="1321718" y="1921602"/>
            <a:ext cx="1800000" cy="17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주간 업무 및 일정 자료를 취합 과정이 비효율적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그로 인해 담당업무자의 업무량 증가하는 문제 발생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pc="-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D556F-532E-1ECA-BF5B-A4130F307FC7}"/>
              </a:ext>
            </a:extLst>
          </p:cNvPr>
          <p:cNvSpPr txBox="1"/>
          <p:nvPr/>
        </p:nvSpPr>
        <p:spPr>
          <a:xfrm>
            <a:off x="3738374" y="1480308"/>
            <a:ext cx="79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dirty="0"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결론</a:t>
            </a:r>
            <a:endParaRPr lang="ko-KR" altLang="en-US" sz="18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8E52B-88E7-FCDB-8744-51EDAEC93D2E}"/>
              </a:ext>
            </a:extLst>
          </p:cNvPr>
          <p:cNvSpPr txBox="1"/>
          <p:nvPr/>
        </p:nvSpPr>
        <p:spPr>
          <a:xfrm>
            <a:off x="3738374" y="1921602"/>
            <a:ext cx="1800000" cy="1843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해결책으로 해당데이터를 관리하기 용이한 프로그램 개발 계획, 해당 업무자와의 인터뷰를 통해 요구사항 도출,  </a:t>
            </a:r>
            <a:endParaRPr lang="en-US" altLang="ko-KR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와이어프레임을 통해 해당 프로그램의 예시 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단계를 진행중이다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FC73D-75E4-6229-3E65-50F79D525428}"/>
              </a:ext>
            </a:extLst>
          </p:cNvPr>
          <p:cNvSpPr txBox="1"/>
          <p:nvPr/>
        </p:nvSpPr>
        <p:spPr>
          <a:xfrm>
            <a:off x="6203978" y="1480308"/>
            <a:ext cx="1456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effectLst/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설계과정</a:t>
            </a:r>
            <a:endParaRPr lang="ko-KR" altLang="en-US" sz="18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707574" y="576872"/>
            <a:ext cx="4230185" cy="561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 효과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17785-5236-AFC1-8464-C3727B1C4959}"/>
              </a:ext>
            </a:extLst>
          </p:cNvPr>
          <p:cNvSpPr txBox="1"/>
          <p:nvPr/>
        </p:nvSpPr>
        <p:spPr>
          <a:xfrm>
            <a:off x="932854" y="1713986"/>
            <a:ext cx="41489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취합 과정에서 발생하는 비효율적인 단계 제거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업무자들의 불필요한 작업 축소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관리 및 재구성을 통한 배포 용이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데이터 재사용 편리성 증가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6B0FF-B1B4-F50A-91C6-46A0411B33DB}"/>
              </a:ext>
            </a:extLst>
          </p:cNvPr>
          <p:cNvSpPr txBox="1"/>
          <p:nvPr/>
        </p:nvSpPr>
        <p:spPr>
          <a:xfrm>
            <a:off x="7660640" y="473534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17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Google Shape;290;p33">
            <a:extLst>
              <a:ext uri="{FF2B5EF4-FFF2-40B4-BE49-F238E27FC236}">
                <a16:creationId xmlns:a16="http://schemas.microsoft.com/office/drawing/2014/main" id="{5B5885AA-87CE-7901-D63C-1479FA98CFD4}"/>
              </a:ext>
            </a:extLst>
          </p:cNvPr>
          <p:cNvSpPr txBox="1">
            <a:spLocks/>
          </p:cNvSpPr>
          <p:nvPr/>
        </p:nvSpPr>
        <p:spPr>
          <a:xfrm>
            <a:off x="5923285" y="223791"/>
            <a:ext cx="2600955" cy="28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ken Grotesk"/>
              <a:buNone/>
              <a:defRPr sz="21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ko-KR" altLang="en-US" sz="120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주요 행사 및 업무 취합 프로그램 설계</a:t>
            </a:r>
            <a:endParaRPr lang="ko-KR" altLang="en-US" sz="1200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3D4C300-AC57-B656-B69D-877BD62175D5}"/>
              </a:ext>
            </a:extLst>
          </p:cNvPr>
          <p:cNvGrpSpPr/>
          <p:nvPr/>
        </p:nvGrpSpPr>
        <p:grpSpPr>
          <a:xfrm>
            <a:off x="5433060" y="976426"/>
            <a:ext cx="2133600" cy="2970734"/>
            <a:chOff x="5554298" y="1151686"/>
            <a:chExt cx="1634991" cy="2306821"/>
          </a:xfrm>
        </p:grpSpPr>
        <p:grpSp>
          <p:nvGrpSpPr>
            <p:cNvPr id="7" name="Google Shape;9595;p76">
              <a:extLst>
                <a:ext uri="{FF2B5EF4-FFF2-40B4-BE49-F238E27FC236}">
                  <a16:creationId xmlns:a16="http://schemas.microsoft.com/office/drawing/2014/main" id="{1BEC8A0E-E891-00F3-1755-58B8F2309F80}"/>
                </a:ext>
              </a:extLst>
            </p:cNvPr>
            <p:cNvGrpSpPr/>
            <p:nvPr/>
          </p:nvGrpSpPr>
          <p:grpSpPr>
            <a:xfrm>
              <a:off x="5554298" y="2908019"/>
              <a:ext cx="368987" cy="366992"/>
              <a:chOff x="-64401400" y="1914475"/>
              <a:chExt cx="319000" cy="317275"/>
            </a:xfrm>
            <a:solidFill>
              <a:schemeClr val="tx1"/>
            </a:solidFill>
          </p:grpSpPr>
          <p:sp>
            <p:nvSpPr>
              <p:cNvPr id="3" name="Google Shape;9596;p76">
                <a:extLst>
                  <a:ext uri="{FF2B5EF4-FFF2-40B4-BE49-F238E27FC236}">
                    <a16:creationId xmlns:a16="http://schemas.microsoft.com/office/drawing/2014/main" id="{E6DED7FB-2567-8563-80FF-2DC645A73F0B}"/>
                  </a:ext>
                </a:extLst>
              </p:cNvPr>
              <p:cNvSpPr/>
              <p:nvPr/>
            </p:nvSpPr>
            <p:spPr>
              <a:xfrm>
                <a:off x="-64401400" y="1914475"/>
                <a:ext cx="319000" cy="317275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691" extrusionOk="0">
                    <a:moveTo>
                      <a:pt x="4726" y="1317"/>
                    </a:moveTo>
                    <a:lnTo>
                      <a:pt x="4726" y="2703"/>
                    </a:lnTo>
                    <a:cubicBezTo>
                      <a:pt x="4663" y="2735"/>
                      <a:pt x="4600" y="2829"/>
                      <a:pt x="4569" y="2861"/>
                    </a:cubicBezTo>
                    <a:lnTo>
                      <a:pt x="4065" y="3554"/>
                    </a:lnTo>
                    <a:cubicBezTo>
                      <a:pt x="3970" y="3176"/>
                      <a:pt x="3907" y="2703"/>
                      <a:pt x="3907" y="2388"/>
                    </a:cubicBezTo>
                    <a:cubicBezTo>
                      <a:pt x="3876" y="1947"/>
                      <a:pt x="3970" y="1632"/>
                      <a:pt x="4222" y="1475"/>
                    </a:cubicBezTo>
                    <a:cubicBezTo>
                      <a:pt x="4348" y="1349"/>
                      <a:pt x="4537" y="1317"/>
                      <a:pt x="4726" y="1317"/>
                    </a:cubicBezTo>
                    <a:close/>
                    <a:moveTo>
                      <a:pt x="7046" y="813"/>
                    </a:moveTo>
                    <a:cubicBezTo>
                      <a:pt x="7507" y="813"/>
                      <a:pt x="7937" y="916"/>
                      <a:pt x="8286" y="1128"/>
                    </a:cubicBezTo>
                    <a:cubicBezTo>
                      <a:pt x="8759" y="1412"/>
                      <a:pt x="8979" y="1821"/>
                      <a:pt x="8948" y="2420"/>
                    </a:cubicBezTo>
                    <a:cubicBezTo>
                      <a:pt x="8948" y="2703"/>
                      <a:pt x="8853" y="3113"/>
                      <a:pt x="8790" y="3554"/>
                    </a:cubicBezTo>
                    <a:lnTo>
                      <a:pt x="8286" y="2861"/>
                    </a:lnTo>
                    <a:cubicBezTo>
                      <a:pt x="8066" y="2609"/>
                      <a:pt x="7814" y="2451"/>
                      <a:pt x="7499" y="2451"/>
                    </a:cubicBezTo>
                    <a:lnTo>
                      <a:pt x="5514" y="2451"/>
                    </a:lnTo>
                    <a:lnTo>
                      <a:pt x="5514" y="1160"/>
                    </a:lnTo>
                    <a:cubicBezTo>
                      <a:pt x="6020" y="931"/>
                      <a:pt x="6551" y="813"/>
                      <a:pt x="7046" y="813"/>
                    </a:cubicBezTo>
                    <a:close/>
                    <a:moveTo>
                      <a:pt x="7530" y="3334"/>
                    </a:moveTo>
                    <a:cubicBezTo>
                      <a:pt x="7562" y="3334"/>
                      <a:pt x="7593" y="3365"/>
                      <a:pt x="7656" y="3365"/>
                    </a:cubicBezTo>
                    <a:lnTo>
                      <a:pt x="8601" y="4657"/>
                    </a:lnTo>
                    <a:cubicBezTo>
                      <a:pt x="8444" y="5917"/>
                      <a:pt x="7688" y="7177"/>
                      <a:pt x="6427" y="7177"/>
                    </a:cubicBezTo>
                    <a:cubicBezTo>
                      <a:pt x="5167" y="7177"/>
                      <a:pt x="4411" y="5980"/>
                      <a:pt x="4254" y="4657"/>
                    </a:cubicBezTo>
                    <a:lnTo>
                      <a:pt x="5199" y="3365"/>
                    </a:lnTo>
                    <a:cubicBezTo>
                      <a:pt x="5230" y="3334"/>
                      <a:pt x="5293" y="3334"/>
                      <a:pt x="5325" y="3334"/>
                    </a:cubicBezTo>
                    <a:close/>
                    <a:moveTo>
                      <a:pt x="5199" y="7681"/>
                    </a:moveTo>
                    <a:cubicBezTo>
                      <a:pt x="5608" y="7902"/>
                      <a:pt x="5986" y="8028"/>
                      <a:pt x="6427" y="8028"/>
                    </a:cubicBezTo>
                    <a:cubicBezTo>
                      <a:pt x="6869" y="8028"/>
                      <a:pt x="7310" y="7902"/>
                      <a:pt x="7688" y="7713"/>
                    </a:cubicBezTo>
                    <a:lnTo>
                      <a:pt x="7688" y="7807"/>
                    </a:lnTo>
                    <a:cubicBezTo>
                      <a:pt x="7688" y="8028"/>
                      <a:pt x="7719" y="8185"/>
                      <a:pt x="7814" y="8343"/>
                    </a:cubicBezTo>
                    <a:lnTo>
                      <a:pt x="6427" y="9634"/>
                    </a:lnTo>
                    <a:lnTo>
                      <a:pt x="5073" y="8280"/>
                    </a:lnTo>
                    <a:cubicBezTo>
                      <a:pt x="5167" y="8122"/>
                      <a:pt x="5199" y="7965"/>
                      <a:pt x="5199" y="7776"/>
                    </a:cubicBezTo>
                    <a:lnTo>
                      <a:pt x="5199" y="7681"/>
                    </a:lnTo>
                    <a:close/>
                    <a:moveTo>
                      <a:pt x="4537" y="8878"/>
                    </a:moveTo>
                    <a:lnTo>
                      <a:pt x="5829" y="10170"/>
                    </a:lnTo>
                    <a:lnTo>
                      <a:pt x="5230" y="10769"/>
                    </a:lnTo>
                    <a:lnTo>
                      <a:pt x="4065" y="9036"/>
                    </a:lnTo>
                    <a:cubicBezTo>
                      <a:pt x="4222" y="9036"/>
                      <a:pt x="4380" y="9004"/>
                      <a:pt x="4537" y="8878"/>
                    </a:cubicBezTo>
                    <a:close/>
                    <a:moveTo>
                      <a:pt x="8318" y="8878"/>
                    </a:moveTo>
                    <a:cubicBezTo>
                      <a:pt x="8475" y="8973"/>
                      <a:pt x="8633" y="9036"/>
                      <a:pt x="8790" y="9036"/>
                    </a:cubicBezTo>
                    <a:lnTo>
                      <a:pt x="7593" y="10769"/>
                    </a:lnTo>
                    <a:lnTo>
                      <a:pt x="7026" y="10170"/>
                    </a:lnTo>
                    <a:lnTo>
                      <a:pt x="8318" y="8878"/>
                    </a:lnTo>
                    <a:close/>
                    <a:moveTo>
                      <a:pt x="10460" y="9067"/>
                    </a:moveTo>
                    <a:cubicBezTo>
                      <a:pt x="11279" y="9067"/>
                      <a:pt x="11941" y="9760"/>
                      <a:pt x="11941" y="10580"/>
                    </a:cubicBezTo>
                    <a:lnTo>
                      <a:pt x="11941" y="11840"/>
                    </a:lnTo>
                    <a:lnTo>
                      <a:pt x="7814" y="11840"/>
                    </a:lnTo>
                    <a:cubicBezTo>
                      <a:pt x="7908" y="11808"/>
                      <a:pt x="8003" y="11745"/>
                      <a:pt x="8034" y="11682"/>
                    </a:cubicBezTo>
                    <a:lnTo>
                      <a:pt x="9798" y="9067"/>
                    </a:lnTo>
                    <a:close/>
                    <a:moveTo>
                      <a:pt x="3088" y="9067"/>
                    </a:moveTo>
                    <a:lnTo>
                      <a:pt x="4852" y="11651"/>
                    </a:lnTo>
                    <a:cubicBezTo>
                      <a:pt x="4915" y="11745"/>
                      <a:pt x="5041" y="11808"/>
                      <a:pt x="5167" y="11840"/>
                    </a:cubicBezTo>
                    <a:lnTo>
                      <a:pt x="5199" y="11840"/>
                    </a:lnTo>
                    <a:cubicBezTo>
                      <a:pt x="5325" y="11840"/>
                      <a:pt x="5419" y="11808"/>
                      <a:pt x="5482" y="11714"/>
                    </a:cubicBezTo>
                    <a:lnTo>
                      <a:pt x="6427" y="10769"/>
                    </a:lnTo>
                    <a:lnTo>
                      <a:pt x="7404" y="11745"/>
                    </a:lnTo>
                    <a:cubicBezTo>
                      <a:pt x="7436" y="11777"/>
                      <a:pt x="7530" y="11840"/>
                      <a:pt x="7593" y="11871"/>
                    </a:cubicBezTo>
                    <a:lnTo>
                      <a:pt x="914" y="11871"/>
                    </a:lnTo>
                    <a:lnTo>
                      <a:pt x="914" y="11840"/>
                    </a:lnTo>
                    <a:lnTo>
                      <a:pt x="914" y="10580"/>
                    </a:lnTo>
                    <a:cubicBezTo>
                      <a:pt x="914" y="9760"/>
                      <a:pt x="1576" y="9067"/>
                      <a:pt x="2395" y="9067"/>
                    </a:cubicBezTo>
                    <a:close/>
                    <a:moveTo>
                      <a:pt x="7043" y="1"/>
                    </a:moveTo>
                    <a:cubicBezTo>
                      <a:pt x="6380" y="1"/>
                      <a:pt x="5673" y="166"/>
                      <a:pt x="5010" y="498"/>
                    </a:cubicBezTo>
                    <a:cubicBezTo>
                      <a:pt x="4898" y="477"/>
                      <a:pt x="4788" y="467"/>
                      <a:pt x="4680" y="467"/>
                    </a:cubicBezTo>
                    <a:cubicBezTo>
                      <a:pt x="4300" y="467"/>
                      <a:pt x="3942" y="592"/>
                      <a:pt x="3624" y="813"/>
                    </a:cubicBezTo>
                    <a:cubicBezTo>
                      <a:pt x="3308" y="1034"/>
                      <a:pt x="2962" y="1506"/>
                      <a:pt x="2962" y="2388"/>
                    </a:cubicBezTo>
                    <a:cubicBezTo>
                      <a:pt x="2962" y="3144"/>
                      <a:pt x="3277" y="4405"/>
                      <a:pt x="3340" y="4625"/>
                    </a:cubicBezTo>
                    <a:cubicBezTo>
                      <a:pt x="3466" y="5570"/>
                      <a:pt x="3781" y="6389"/>
                      <a:pt x="4285" y="6988"/>
                    </a:cubicBezTo>
                    <a:lnTo>
                      <a:pt x="4285" y="7744"/>
                    </a:lnTo>
                    <a:cubicBezTo>
                      <a:pt x="4285" y="8028"/>
                      <a:pt x="4065" y="8248"/>
                      <a:pt x="3781" y="8248"/>
                    </a:cubicBezTo>
                    <a:lnTo>
                      <a:pt x="2332" y="8248"/>
                    </a:lnTo>
                    <a:cubicBezTo>
                      <a:pt x="1072" y="8248"/>
                      <a:pt x="0" y="9288"/>
                      <a:pt x="0" y="10580"/>
                    </a:cubicBezTo>
                    <a:lnTo>
                      <a:pt x="0" y="12281"/>
                    </a:lnTo>
                    <a:cubicBezTo>
                      <a:pt x="0" y="12501"/>
                      <a:pt x="189" y="12690"/>
                      <a:pt x="410" y="12690"/>
                    </a:cubicBezTo>
                    <a:lnTo>
                      <a:pt x="12256" y="12690"/>
                    </a:lnTo>
                    <a:cubicBezTo>
                      <a:pt x="12508" y="12690"/>
                      <a:pt x="12697" y="12501"/>
                      <a:pt x="12697" y="12281"/>
                    </a:cubicBezTo>
                    <a:lnTo>
                      <a:pt x="12697" y="10580"/>
                    </a:lnTo>
                    <a:cubicBezTo>
                      <a:pt x="12760" y="9319"/>
                      <a:pt x="11689" y="8248"/>
                      <a:pt x="10429" y="8248"/>
                    </a:cubicBezTo>
                    <a:lnTo>
                      <a:pt x="8979" y="8248"/>
                    </a:lnTo>
                    <a:cubicBezTo>
                      <a:pt x="8696" y="8248"/>
                      <a:pt x="8475" y="8028"/>
                      <a:pt x="8475" y="7744"/>
                    </a:cubicBezTo>
                    <a:lnTo>
                      <a:pt x="8475" y="6957"/>
                    </a:lnTo>
                    <a:cubicBezTo>
                      <a:pt x="8979" y="6358"/>
                      <a:pt x="9294" y="5539"/>
                      <a:pt x="9389" y="4625"/>
                    </a:cubicBezTo>
                    <a:cubicBezTo>
                      <a:pt x="9546" y="4121"/>
                      <a:pt x="9735" y="3050"/>
                      <a:pt x="9767" y="2420"/>
                    </a:cubicBezTo>
                    <a:cubicBezTo>
                      <a:pt x="9767" y="1538"/>
                      <a:pt x="9420" y="845"/>
                      <a:pt x="8664" y="404"/>
                    </a:cubicBezTo>
                    <a:cubicBezTo>
                      <a:pt x="8202" y="135"/>
                      <a:pt x="7640" y="1"/>
                      <a:pt x="70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9597;p76">
                <a:extLst>
                  <a:ext uri="{FF2B5EF4-FFF2-40B4-BE49-F238E27FC236}">
                    <a16:creationId xmlns:a16="http://schemas.microsoft.com/office/drawing/2014/main" id="{27F8942E-1FBA-7659-F199-EC6580FF1E82}"/>
                  </a:ext>
                </a:extLst>
              </p:cNvPr>
              <p:cNvSpPr/>
              <p:nvPr/>
            </p:nvSpPr>
            <p:spPr>
              <a:xfrm>
                <a:off x="-64172200" y="2175800"/>
                <a:ext cx="488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883" extrusionOk="0">
                    <a:moveTo>
                      <a:pt x="410" y="1"/>
                    </a:moveTo>
                    <a:cubicBezTo>
                      <a:pt x="158" y="1"/>
                      <a:pt x="0" y="190"/>
                      <a:pt x="0" y="442"/>
                    </a:cubicBezTo>
                    <a:cubicBezTo>
                      <a:pt x="0" y="662"/>
                      <a:pt x="221" y="883"/>
                      <a:pt x="410" y="883"/>
                    </a:cubicBezTo>
                    <a:lnTo>
                      <a:pt x="1513" y="883"/>
                    </a:lnTo>
                    <a:cubicBezTo>
                      <a:pt x="1765" y="883"/>
                      <a:pt x="1891" y="662"/>
                      <a:pt x="1891" y="442"/>
                    </a:cubicBezTo>
                    <a:cubicBezTo>
                      <a:pt x="1954" y="190"/>
                      <a:pt x="1733" y="1"/>
                      <a:pt x="15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9598;p76">
                <a:extLst>
                  <a:ext uri="{FF2B5EF4-FFF2-40B4-BE49-F238E27FC236}">
                    <a16:creationId xmlns:a16="http://schemas.microsoft.com/office/drawing/2014/main" id="{B37CD372-EF0A-6E28-8DF8-3E30955DCA49}"/>
                  </a:ext>
                </a:extLst>
              </p:cNvPr>
              <p:cNvSpPr/>
              <p:nvPr/>
            </p:nvSpPr>
            <p:spPr>
              <a:xfrm>
                <a:off x="-64212375" y="221045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1" y="1"/>
                    </a:moveTo>
                    <a:lnTo>
                      <a:pt x="22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0425;p78">
              <a:extLst>
                <a:ext uri="{FF2B5EF4-FFF2-40B4-BE49-F238E27FC236}">
                  <a16:creationId xmlns:a16="http://schemas.microsoft.com/office/drawing/2014/main" id="{50A5ECE7-62AA-FEFC-DDBC-87266544881F}"/>
                </a:ext>
              </a:extLst>
            </p:cNvPr>
            <p:cNvGrpSpPr/>
            <p:nvPr/>
          </p:nvGrpSpPr>
          <p:grpSpPr>
            <a:xfrm>
              <a:off x="6162494" y="2271995"/>
              <a:ext cx="420796" cy="314872"/>
              <a:chOff x="-47527350" y="2747625"/>
              <a:chExt cx="300100" cy="228425"/>
            </a:xfrm>
            <a:solidFill>
              <a:schemeClr val="tx1"/>
            </a:solidFill>
          </p:grpSpPr>
          <p:sp>
            <p:nvSpPr>
              <p:cNvPr id="13" name="Google Shape;10426;p78">
                <a:extLst>
                  <a:ext uri="{FF2B5EF4-FFF2-40B4-BE49-F238E27FC236}">
                    <a16:creationId xmlns:a16="http://schemas.microsoft.com/office/drawing/2014/main" id="{EC8B1240-6FB5-3A90-8D65-A11C84051879}"/>
                  </a:ext>
                </a:extLst>
              </p:cNvPr>
              <p:cNvSpPr/>
              <p:nvPr/>
            </p:nvSpPr>
            <p:spPr>
              <a:xfrm>
                <a:off x="-47475350" y="2782275"/>
                <a:ext cx="12445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4979" extrusionOk="0">
                    <a:moveTo>
                      <a:pt x="2804" y="2080"/>
                    </a:moveTo>
                    <a:cubicBezTo>
                      <a:pt x="2678" y="2395"/>
                      <a:pt x="2457" y="2647"/>
                      <a:pt x="2174" y="2710"/>
                    </a:cubicBezTo>
                    <a:lnTo>
                      <a:pt x="2174" y="2080"/>
                    </a:lnTo>
                    <a:close/>
                    <a:moveTo>
                      <a:pt x="1827" y="725"/>
                    </a:moveTo>
                    <a:cubicBezTo>
                      <a:pt x="2300" y="725"/>
                      <a:pt x="2678" y="977"/>
                      <a:pt x="2804" y="1418"/>
                    </a:cubicBezTo>
                    <a:lnTo>
                      <a:pt x="1827" y="1418"/>
                    </a:lnTo>
                    <a:cubicBezTo>
                      <a:pt x="1607" y="1418"/>
                      <a:pt x="1481" y="1576"/>
                      <a:pt x="1481" y="1765"/>
                    </a:cubicBezTo>
                    <a:lnTo>
                      <a:pt x="1481" y="2773"/>
                    </a:lnTo>
                    <a:cubicBezTo>
                      <a:pt x="1071" y="2615"/>
                      <a:pt x="756" y="2206"/>
                      <a:pt x="756" y="1765"/>
                    </a:cubicBezTo>
                    <a:cubicBezTo>
                      <a:pt x="756" y="1197"/>
                      <a:pt x="1229" y="725"/>
                      <a:pt x="1827" y="725"/>
                    </a:cubicBezTo>
                    <a:close/>
                    <a:moveTo>
                      <a:pt x="4253" y="2080"/>
                    </a:moveTo>
                    <a:lnTo>
                      <a:pt x="4253" y="4222"/>
                    </a:lnTo>
                    <a:lnTo>
                      <a:pt x="2142" y="4222"/>
                    </a:lnTo>
                    <a:lnTo>
                      <a:pt x="2142" y="3466"/>
                    </a:lnTo>
                    <a:cubicBezTo>
                      <a:pt x="2804" y="3308"/>
                      <a:pt x="3371" y="2804"/>
                      <a:pt x="3529" y="2080"/>
                    </a:cubicBezTo>
                    <a:close/>
                    <a:moveTo>
                      <a:pt x="1764" y="0"/>
                    </a:moveTo>
                    <a:cubicBezTo>
                      <a:pt x="788" y="0"/>
                      <a:pt x="0" y="788"/>
                      <a:pt x="0" y="1765"/>
                    </a:cubicBezTo>
                    <a:cubicBezTo>
                      <a:pt x="0" y="2647"/>
                      <a:pt x="599" y="3340"/>
                      <a:pt x="1418" y="3497"/>
                    </a:cubicBezTo>
                    <a:lnTo>
                      <a:pt x="1418" y="4600"/>
                    </a:lnTo>
                    <a:cubicBezTo>
                      <a:pt x="1418" y="4821"/>
                      <a:pt x="1575" y="4978"/>
                      <a:pt x="1764" y="4978"/>
                    </a:cubicBezTo>
                    <a:lnTo>
                      <a:pt x="4568" y="4978"/>
                    </a:lnTo>
                    <a:cubicBezTo>
                      <a:pt x="4757" y="4978"/>
                      <a:pt x="4915" y="4821"/>
                      <a:pt x="4915" y="4600"/>
                    </a:cubicBezTo>
                    <a:lnTo>
                      <a:pt x="4915" y="1828"/>
                    </a:lnTo>
                    <a:cubicBezTo>
                      <a:pt x="4978" y="1576"/>
                      <a:pt x="4820" y="1418"/>
                      <a:pt x="4600" y="1418"/>
                    </a:cubicBezTo>
                    <a:lnTo>
                      <a:pt x="3497" y="1418"/>
                    </a:lnTo>
                    <a:cubicBezTo>
                      <a:pt x="3340" y="630"/>
                      <a:pt x="2646" y="0"/>
                      <a:pt x="17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427;p78">
                <a:extLst>
                  <a:ext uri="{FF2B5EF4-FFF2-40B4-BE49-F238E27FC236}">
                    <a16:creationId xmlns:a16="http://schemas.microsoft.com/office/drawing/2014/main" id="{7A78074E-953C-8593-AC25-71257EDC7EED}"/>
                  </a:ext>
                </a:extLst>
              </p:cNvPr>
              <p:cNvSpPr/>
              <p:nvPr/>
            </p:nvSpPr>
            <p:spPr>
              <a:xfrm>
                <a:off x="-47333600" y="2782275"/>
                <a:ext cx="536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797" y="725"/>
                    </a:lnTo>
                    <a:cubicBezTo>
                      <a:pt x="1986" y="725"/>
                      <a:pt x="2143" y="567"/>
                      <a:pt x="2143" y="347"/>
                    </a:cubicBezTo>
                    <a:cubicBezTo>
                      <a:pt x="2143" y="158"/>
                      <a:pt x="1986" y="0"/>
                      <a:pt x="17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428;p78">
                <a:extLst>
                  <a:ext uri="{FF2B5EF4-FFF2-40B4-BE49-F238E27FC236}">
                    <a16:creationId xmlns:a16="http://schemas.microsoft.com/office/drawing/2014/main" id="{A6C3E5AF-D259-5041-94E4-4B47E0FF2CCB}"/>
                  </a:ext>
                </a:extLst>
              </p:cNvPr>
              <p:cNvSpPr/>
              <p:nvPr/>
            </p:nvSpPr>
            <p:spPr>
              <a:xfrm>
                <a:off x="-47333600" y="2817725"/>
                <a:ext cx="536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797" y="725"/>
                    </a:lnTo>
                    <a:cubicBezTo>
                      <a:pt x="1986" y="725"/>
                      <a:pt x="2143" y="567"/>
                      <a:pt x="2143" y="347"/>
                    </a:cubicBezTo>
                    <a:cubicBezTo>
                      <a:pt x="2143" y="158"/>
                      <a:pt x="1986" y="0"/>
                      <a:pt x="17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429;p78">
                <a:extLst>
                  <a:ext uri="{FF2B5EF4-FFF2-40B4-BE49-F238E27FC236}">
                    <a16:creationId xmlns:a16="http://schemas.microsoft.com/office/drawing/2014/main" id="{C0CDD92A-F3DE-B33B-D4B4-C979AA59E624}"/>
                  </a:ext>
                </a:extLst>
              </p:cNvPr>
              <p:cNvSpPr/>
              <p:nvPr/>
            </p:nvSpPr>
            <p:spPr>
              <a:xfrm>
                <a:off x="-47333600" y="2852375"/>
                <a:ext cx="5360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3"/>
                      <a:pt x="347" y="693"/>
                    </a:cubicBezTo>
                    <a:lnTo>
                      <a:pt x="1797" y="693"/>
                    </a:lnTo>
                    <a:cubicBezTo>
                      <a:pt x="1986" y="693"/>
                      <a:pt x="2143" y="536"/>
                      <a:pt x="2143" y="347"/>
                    </a:cubicBezTo>
                    <a:cubicBezTo>
                      <a:pt x="2143" y="158"/>
                      <a:pt x="1986" y="0"/>
                      <a:pt x="17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430;p78">
                <a:extLst>
                  <a:ext uri="{FF2B5EF4-FFF2-40B4-BE49-F238E27FC236}">
                    <a16:creationId xmlns:a16="http://schemas.microsoft.com/office/drawing/2014/main" id="{276C33DF-ADC6-0275-0C3B-08E7D75471A4}"/>
                  </a:ext>
                </a:extLst>
              </p:cNvPr>
              <p:cNvSpPr/>
              <p:nvPr/>
            </p:nvSpPr>
            <p:spPr>
              <a:xfrm>
                <a:off x="-47333600" y="2887800"/>
                <a:ext cx="536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95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7"/>
                      <a:pt x="158" y="694"/>
                      <a:pt x="347" y="694"/>
                    </a:cubicBezTo>
                    <a:lnTo>
                      <a:pt x="1797" y="694"/>
                    </a:lnTo>
                    <a:cubicBezTo>
                      <a:pt x="1986" y="694"/>
                      <a:pt x="2143" y="537"/>
                      <a:pt x="2143" y="347"/>
                    </a:cubicBezTo>
                    <a:cubicBezTo>
                      <a:pt x="2143" y="158"/>
                      <a:pt x="1986" y="1"/>
                      <a:pt x="17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431;p78">
                <a:extLst>
                  <a:ext uri="{FF2B5EF4-FFF2-40B4-BE49-F238E27FC236}">
                    <a16:creationId xmlns:a16="http://schemas.microsoft.com/office/drawing/2014/main" id="{67B7E0D2-C4F3-4ABF-B079-24DA301E8C72}"/>
                  </a:ext>
                </a:extLst>
              </p:cNvPr>
              <p:cNvSpPr/>
              <p:nvPr/>
            </p:nvSpPr>
            <p:spPr>
              <a:xfrm>
                <a:off x="-47527350" y="2747625"/>
                <a:ext cx="300100" cy="228425"/>
              </a:xfrm>
              <a:custGeom>
                <a:avLst/>
                <a:gdLst/>
                <a:ahLst/>
                <a:cxnLst/>
                <a:rect l="l" t="t" r="r" b="b"/>
                <a:pathLst>
                  <a:path w="12004" h="9137" extrusionOk="0">
                    <a:moveTo>
                      <a:pt x="10586" y="693"/>
                    </a:moveTo>
                    <a:lnTo>
                      <a:pt x="10586" y="7026"/>
                    </a:lnTo>
                    <a:lnTo>
                      <a:pt x="1418" y="7026"/>
                    </a:lnTo>
                    <a:lnTo>
                      <a:pt x="1418" y="693"/>
                    </a:lnTo>
                    <a:close/>
                    <a:moveTo>
                      <a:pt x="11311" y="7687"/>
                    </a:moveTo>
                    <a:lnTo>
                      <a:pt x="11311" y="8412"/>
                    </a:lnTo>
                    <a:lnTo>
                      <a:pt x="725" y="8412"/>
                    </a:lnTo>
                    <a:lnTo>
                      <a:pt x="725" y="7687"/>
                    </a:lnTo>
                    <a:close/>
                    <a:moveTo>
                      <a:pt x="1072" y="0"/>
                    </a:moveTo>
                    <a:cubicBezTo>
                      <a:pt x="883" y="0"/>
                      <a:pt x="725" y="158"/>
                      <a:pt x="725" y="378"/>
                    </a:cubicBezTo>
                    <a:lnTo>
                      <a:pt x="725" y="7026"/>
                    </a:lnTo>
                    <a:lnTo>
                      <a:pt x="347" y="7026"/>
                    </a:lnTo>
                    <a:cubicBezTo>
                      <a:pt x="158" y="7026"/>
                      <a:pt x="1" y="7183"/>
                      <a:pt x="1" y="7372"/>
                    </a:cubicBezTo>
                    <a:lnTo>
                      <a:pt x="1" y="8790"/>
                    </a:lnTo>
                    <a:cubicBezTo>
                      <a:pt x="1" y="8979"/>
                      <a:pt x="158" y="9136"/>
                      <a:pt x="347" y="9136"/>
                    </a:cubicBezTo>
                    <a:lnTo>
                      <a:pt x="11658" y="9136"/>
                    </a:lnTo>
                    <a:cubicBezTo>
                      <a:pt x="11847" y="9136"/>
                      <a:pt x="12004" y="8979"/>
                      <a:pt x="12004" y="8790"/>
                    </a:cubicBezTo>
                    <a:lnTo>
                      <a:pt x="12004" y="7372"/>
                    </a:lnTo>
                    <a:cubicBezTo>
                      <a:pt x="12004" y="7183"/>
                      <a:pt x="11847" y="7026"/>
                      <a:pt x="11658" y="7026"/>
                    </a:cubicBezTo>
                    <a:lnTo>
                      <a:pt x="11311" y="7026"/>
                    </a:lnTo>
                    <a:lnTo>
                      <a:pt x="11311" y="378"/>
                    </a:lnTo>
                    <a:cubicBezTo>
                      <a:pt x="11311" y="158"/>
                      <a:pt x="11153" y="0"/>
                      <a:pt x="109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0955;p80">
              <a:extLst>
                <a:ext uri="{FF2B5EF4-FFF2-40B4-BE49-F238E27FC236}">
                  <a16:creationId xmlns:a16="http://schemas.microsoft.com/office/drawing/2014/main" id="{7B7067C9-F221-3427-1254-93900426B2BA}"/>
                </a:ext>
              </a:extLst>
            </p:cNvPr>
            <p:cNvGrpSpPr/>
            <p:nvPr/>
          </p:nvGrpSpPr>
          <p:grpSpPr>
            <a:xfrm>
              <a:off x="6195547" y="1151686"/>
              <a:ext cx="420796" cy="423033"/>
              <a:chOff x="-3852025" y="2764950"/>
              <a:chExt cx="291450" cy="293000"/>
            </a:xfrm>
            <a:solidFill>
              <a:schemeClr val="tx1"/>
            </a:solidFill>
          </p:grpSpPr>
          <p:sp>
            <p:nvSpPr>
              <p:cNvPr id="11" name="Google Shape;10956;p80">
                <a:extLst>
                  <a:ext uri="{FF2B5EF4-FFF2-40B4-BE49-F238E27FC236}">
                    <a16:creationId xmlns:a16="http://schemas.microsoft.com/office/drawing/2014/main" id="{622605E1-C16A-6DCA-FE89-2AAE91598AF5}"/>
                  </a:ext>
                </a:extLst>
              </p:cNvPr>
              <p:cNvSpPr/>
              <p:nvPr/>
            </p:nvSpPr>
            <p:spPr>
              <a:xfrm>
                <a:off x="-3852025" y="2764950"/>
                <a:ext cx="291450" cy="29300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720" extrusionOk="0">
                    <a:moveTo>
                      <a:pt x="4380" y="693"/>
                    </a:moveTo>
                    <a:cubicBezTo>
                      <a:pt x="6774" y="693"/>
                      <a:pt x="8161" y="1355"/>
                      <a:pt x="8161" y="1733"/>
                    </a:cubicBezTo>
                    <a:cubicBezTo>
                      <a:pt x="8161" y="2080"/>
                      <a:pt x="6774" y="2741"/>
                      <a:pt x="4380" y="2741"/>
                    </a:cubicBezTo>
                    <a:cubicBezTo>
                      <a:pt x="1986" y="2741"/>
                      <a:pt x="599" y="2080"/>
                      <a:pt x="599" y="1733"/>
                    </a:cubicBezTo>
                    <a:cubicBezTo>
                      <a:pt x="631" y="1355"/>
                      <a:pt x="2017" y="693"/>
                      <a:pt x="4380" y="693"/>
                    </a:cubicBezTo>
                    <a:close/>
                    <a:moveTo>
                      <a:pt x="8224" y="2710"/>
                    </a:moveTo>
                    <a:lnTo>
                      <a:pt x="8224" y="4190"/>
                    </a:lnTo>
                    <a:lnTo>
                      <a:pt x="7845" y="4190"/>
                    </a:lnTo>
                    <a:cubicBezTo>
                      <a:pt x="7815" y="4189"/>
                      <a:pt x="7784" y="4189"/>
                      <a:pt x="7753" y="4189"/>
                    </a:cubicBezTo>
                    <a:cubicBezTo>
                      <a:pt x="6625" y="4189"/>
                      <a:pt x="5622" y="4748"/>
                      <a:pt x="4947" y="5545"/>
                    </a:cubicBezTo>
                    <a:cubicBezTo>
                      <a:pt x="4743" y="5555"/>
                      <a:pt x="4544" y="5560"/>
                      <a:pt x="4352" y="5560"/>
                    </a:cubicBezTo>
                    <a:cubicBezTo>
                      <a:pt x="2081" y="5560"/>
                      <a:pt x="662" y="4912"/>
                      <a:pt x="662" y="4505"/>
                    </a:cubicBezTo>
                    <a:lnTo>
                      <a:pt x="662" y="2710"/>
                    </a:lnTo>
                    <a:cubicBezTo>
                      <a:pt x="1639" y="3308"/>
                      <a:pt x="3246" y="3466"/>
                      <a:pt x="4443" y="3466"/>
                    </a:cubicBezTo>
                    <a:cubicBezTo>
                      <a:pt x="5577" y="3466"/>
                      <a:pt x="7215" y="3308"/>
                      <a:pt x="8224" y="2710"/>
                    </a:cubicBezTo>
                    <a:close/>
                    <a:moveTo>
                      <a:pt x="631" y="5514"/>
                    </a:moveTo>
                    <a:cubicBezTo>
                      <a:pt x="1639" y="6081"/>
                      <a:pt x="3309" y="6238"/>
                      <a:pt x="4474" y="6238"/>
                    </a:cubicBezTo>
                    <a:cubicBezTo>
                      <a:pt x="4222" y="6711"/>
                      <a:pt x="4065" y="7309"/>
                      <a:pt x="4065" y="7939"/>
                    </a:cubicBezTo>
                    <a:lnTo>
                      <a:pt x="4065" y="8286"/>
                    </a:lnTo>
                    <a:cubicBezTo>
                      <a:pt x="1860" y="8223"/>
                      <a:pt x="631" y="7624"/>
                      <a:pt x="631" y="7278"/>
                    </a:cubicBezTo>
                    <a:lnTo>
                      <a:pt x="631" y="5514"/>
                    </a:lnTo>
                    <a:close/>
                    <a:moveTo>
                      <a:pt x="631" y="8223"/>
                    </a:moveTo>
                    <a:cubicBezTo>
                      <a:pt x="1576" y="8759"/>
                      <a:pt x="3120" y="8979"/>
                      <a:pt x="4222" y="8979"/>
                    </a:cubicBezTo>
                    <a:cubicBezTo>
                      <a:pt x="4474" y="9798"/>
                      <a:pt x="4947" y="10460"/>
                      <a:pt x="5609" y="10964"/>
                    </a:cubicBezTo>
                    <a:cubicBezTo>
                      <a:pt x="5199" y="11005"/>
                      <a:pt x="4802" y="11024"/>
                      <a:pt x="4424" y="11024"/>
                    </a:cubicBezTo>
                    <a:cubicBezTo>
                      <a:pt x="2216" y="11024"/>
                      <a:pt x="631" y="10391"/>
                      <a:pt x="631" y="9987"/>
                    </a:cubicBezTo>
                    <a:lnTo>
                      <a:pt x="631" y="8223"/>
                    </a:lnTo>
                    <a:close/>
                    <a:moveTo>
                      <a:pt x="7814" y="4852"/>
                    </a:moveTo>
                    <a:cubicBezTo>
                      <a:pt x="9515" y="4852"/>
                      <a:pt x="10933" y="6238"/>
                      <a:pt x="10933" y="7939"/>
                    </a:cubicBezTo>
                    <a:cubicBezTo>
                      <a:pt x="10964" y="9641"/>
                      <a:pt x="9547" y="11027"/>
                      <a:pt x="7814" y="11027"/>
                    </a:cubicBezTo>
                    <a:cubicBezTo>
                      <a:pt x="6113" y="11027"/>
                      <a:pt x="4726" y="9641"/>
                      <a:pt x="4726" y="7939"/>
                    </a:cubicBezTo>
                    <a:cubicBezTo>
                      <a:pt x="4726" y="6238"/>
                      <a:pt x="6113" y="4852"/>
                      <a:pt x="7814" y="4852"/>
                    </a:cubicBezTo>
                    <a:close/>
                    <a:moveTo>
                      <a:pt x="4411" y="0"/>
                    </a:moveTo>
                    <a:cubicBezTo>
                      <a:pt x="3277" y="0"/>
                      <a:pt x="2206" y="158"/>
                      <a:pt x="1418" y="410"/>
                    </a:cubicBezTo>
                    <a:cubicBezTo>
                      <a:pt x="253" y="819"/>
                      <a:pt x="1" y="1323"/>
                      <a:pt x="1" y="1733"/>
                    </a:cubicBezTo>
                    <a:lnTo>
                      <a:pt x="1" y="9987"/>
                    </a:lnTo>
                    <a:cubicBezTo>
                      <a:pt x="1" y="10334"/>
                      <a:pt x="253" y="10901"/>
                      <a:pt x="1418" y="11279"/>
                    </a:cubicBezTo>
                    <a:cubicBezTo>
                      <a:pt x="2269" y="11562"/>
                      <a:pt x="3309" y="11720"/>
                      <a:pt x="4411" y="11720"/>
                    </a:cubicBezTo>
                    <a:cubicBezTo>
                      <a:pt x="5199" y="11720"/>
                      <a:pt x="5955" y="11657"/>
                      <a:pt x="6617" y="11531"/>
                    </a:cubicBezTo>
                    <a:cubicBezTo>
                      <a:pt x="7026" y="11657"/>
                      <a:pt x="7404" y="11720"/>
                      <a:pt x="7845" y="11720"/>
                    </a:cubicBezTo>
                    <a:cubicBezTo>
                      <a:pt x="9925" y="11720"/>
                      <a:pt x="11658" y="10019"/>
                      <a:pt x="11658" y="7939"/>
                    </a:cubicBezTo>
                    <a:cubicBezTo>
                      <a:pt x="11626" y="6175"/>
                      <a:pt x="10397" y="4757"/>
                      <a:pt x="8822" y="4316"/>
                    </a:cubicBezTo>
                    <a:lnTo>
                      <a:pt x="8822" y="1733"/>
                    </a:lnTo>
                    <a:cubicBezTo>
                      <a:pt x="8822" y="1355"/>
                      <a:pt x="8602" y="819"/>
                      <a:pt x="7404" y="410"/>
                    </a:cubicBezTo>
                    <a:cubicBezTo>
                      <a:pt x="6585" y="158"/>
                      <a:pt x="5514" y="0"/>
                      <a:pt x="44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957;p80">
                <a:extLst>
                  <a:ext uri="{FF2B5EF4-FFF2-40B4-BE49-F238E27FC236}">
                    <a16:creationId xmlns:a16="http://schemas.microsoft.com/office/drawing/2014/main" id="{030AD012-A522-5502-7B11-13D0262CC223}"/>
                  </a:ext>
                </a:extLst>
              </p:cNvPr>
              <p:cNvSpPr/>
              <p:nvPr/>
            </p:nvSpPr>
            <p:spPr>
              <a:xfrm>
                <a:off x="-3707100" y="2937425"/>
                <a:ext cx="1032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2711" extrusionOk="0">
                    <a:moveTo>
                      <a:pt x="3785" y="1"/>
                    </a:moveTo>
                    <a:cubicBezTo>
                      <a:pt x="3695" y="1"/>
                      <a:pt x="3608" y="32"/>
                      <a:pt x="3561" y="95"/>
                    </a:cubicBezTo>
                    <a:lnTo>
                      <a:pt x="1733" y="1923"/>
                    </a:lnTo>
                    <a:lnTo>
                      <a:pt x="599" y="757"/>
                    </a:lnTo>
                    <a:cubicBezTo>
                      <a:pt x="536" y="710"/>
                      <a:pt x="450" y="686"/>
                      <a:pt x="363" y="686"/>
                    </a:cubicBezTo>
                    <a:cubicBezTo>
                      <a:pt x="276" y="686"/>
                      <a:pt x="190" y="710"/>
                      <a:pt x="127" y="757"/>
                    </a:cubicBezTo>
                    <a:cubicBezTo>
                      <a:pt x="1" y="883"/>
                      <a:pt x="1" y="1135"/>
                      <a:pt x="127" y="1229"/>
                    </a:cubicBezTo>
                    <a:lnTo>
                      <a:pt x="1513" y="2616"/>
                    </a:lnTo>
                    <a:cubicBezTo>
                      <a:pt x="1560" y="2679"/>
                      <a:pt x="1647" y="2710"/>
                      <a:pt x="1737" y="2710"/>
                    </a:cubicBezTo>
                    <a:cubicBezTo>
                      <a:pt x="1828" y="2710"/>
                      <a:pt x="1922" y="2679"/>
                      <a:pt x="1985" y="2616"/>
                    </a:cubicBezTo>
                    <a:lnTo>
                      <a:pt x="4033" y="568"/>
                    </a:lnTo>
                    <a:cubicBezTo>
                      <a:pt x="4128" y="442"/>
                      <a:pt x="4128" y="221"/>
                      <a:pt x="4033" y="95"/>
                    </a:cubicBezTo>
                    <a:cubicBezTo>
                      <a:pt x="3970" y="32"/>
                      <a:pt x="3876" y="1"/>
                      <a:pt x="37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9595;p76">
              <a:extLst>
                <a:ext uri="{FF2B5EF4-FFF2-40B4-BE49-F238E27FC236}">
                  <a16:creationId xmlns:a16="http://schemas.microsoft.com/office/drawing/2014/main" id="{BDE4D3D0-34BE-6398-9E39-AAC08A6705F4}"/>
                </a:ext>
              </a:extLst>
            </p:cNvPr>
            <p:cNvGrpSpPr/>
            <p:nvPr/>
          </p:nvGrpSpPr>
          <p:grpSpPr>
            <a:xfrm>
              <a:off x="6820302" y="2908019"/>
              <a:ext cx="368987" cy="366992"/>
              <a:chOff x="-64401400" y="1914475"/>
              <a:chExt cx="319000" cy="317275"/>
            </a:xfrm>
            <a:solidFill>
              <a:schemeClr val="tx1"/>
            </a:solidFill>
          </p:grpSpPr>
          <p:sp>
            <p:nvSpPr>
              <p:cNvPr id="30" name="Google Shape;9596;p76">
                <a:extLst>
                  <a:ext uri="{FF2B5EF4-FFF2-40B4-BE49-F238E27FC236}">
                    <a16:creationId xmlns:a16="http://schemas.microsoft.com/office/drawing/2014/main" id="{78696699-26E7-62C6-1BF0-E262E75299A5}"/>
                  </a:ext>
                </a:extLst>
              </p:cNvPr>
              <p:cNvSpPr/>
              <p:nvPr/>
            </p:nvSpPr>
            <p:spPr>
              <a:xfrm>
                <a:off x="-64401400" y="1914475"/>
                <a:ext cx="319000" cy="317275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691" extrusionOk="0">
                    <a:moveTo>
                      <a:pt x="4726" y="1317"/>
                    </a:moveTo>
                    <a:lnTo>
                      <a:pt x="4726" y="2703"/>
                    </a:lnTo>
                    <a:cubicBezTo>
                      <a:pt x="4663" y="2735"/>
                      <a:pt x="4600" y="2829"/>
                      <a:pt x="4569" y="2861"/>
                    </a:cubicBezTo>
                    <a:lnTo>
                      <a:pt x="4065" y="3554"/>
                    </a:lnTo>
                    <a:cubicBezTo>
                      <a:pt x="3970" y="3176"/>
                      <a:pt x="3907" y="2703"/>
                      <a:pt x="3907" y="2388"/>
                    </a:cubicBezTo>
                    <a:cubicBezTo>
                      <a:pt x="3876" y="1947"/>
                      <a:pt x="3970" y="1632"/>
                      <a:pt x="4222" y="1475"/>
                    </a:cubicBezTo>
                    <a:cubicBezTo>
                      <a:pt x="4348" y="1349"/>
                      <a:pt x="4537" y="1317"/>
                      <a:pt x="4726" y="1317"/>
                    </a:cubicBezTo>
                    <a:close/>
                    <a:moveTo>
                      <a:pt x="7046" y="813"/>
                    </a:moveTo>
                    <a:cubicBezTo>
                      <a:pt x="7507" y="813"/>
                      <a:pt x="7937" y="916"/>
                      <a:pt x="8286" y="1128"/>
                    </a:cubicBezTo>
                    <a:cubicBezTo>
                      <a:pt x="8759" y="1412"/>
                      <a:pt x="8979" y="1821"/>
                      <a:pt x="8948" y="2420"/>
                    </a:cubicBezTo>
                    <a:cubicBezTo>
                      <a:pt x="8948" y="2703"/>
                      <a:pt x="8853" y="3113"/>
                      <a:pt x="8790" y="3554"/>
                    </a:cubicBezTo>
                    <a:lnTo>
                      <a:pt x="8286" y="2861"/>
                    </a:lnTo>
                    <a:cubicBezTo>
                      <a:pt x="8066" y="2609"/>
                      <a:pt x="7814" y="2451"/>
                      <a:pt x="7499" y="2451"/>
                    </a:cubicBezTo>
                    <a:lnTo>
                      <a:pt x="5514" y="2451"/>
                    </a:lnTo>
                    <a:lnTo>
                      <a:pt x="5514" y="1160"/>
                    </a:lnTo>
                    <a:cubicBezTo>
                      <a:pt x="6020" y="931"/>
                      <a:pt x="6551" y="813"/>
                      <a:pt x="7046" y="813"/>
                    </a:cubicBezTo>
                    <a:close/>
                    <a:moveTo>
                      <a:pt x="7530" y="3334"/>
                    </a:moveTo>
                    <a:cubicBezTo>
                      <a:pt x="7562" y="3334"/>
                      <a:pt x="7593" y="3365"/>
                      <a:pt x="7656" y="3365"/>
                    </a:cubicBezTo>
                    <a:lnTo>
                      <a:pt x="8601" y="4657"/>
                    </a:lnTo>
                    <a:cubicBezTo>
                      <a:pt x="8444" y="5917"/>
                      <a:pt x="7688" y="7177"/>
                      <a:pt x="6427" y="7177"/>
                    </a:cubicBezTo>
                    <a:cubicBezTo>
                      <a:pt x="5167" y="7177"/>
                      <a:pt x="4411" y="5980"/>
                      <a:pt x="4254" y="4657"/>
                    </a:cubicBezTo>
                    <a:lnTo>
                      <a:pt x="5199" y="3365"/>
                    </a:lnTo>
                    <a:cubicBezTo>
                      <a:pt x="5230" y="3334"/>
                      <a:pt x="5293" y="3334"/>
                      <a:pt x="5325" y="3334"/>
                    </a:cubicBezTo>
                    <a:close/>
                    <a:moveTo>
                      <a:pt x="5199" y="7681"/>
                    </a:moveTo>
                    <a:cubicBezTo>
                      <a:pt x="5608" y="7902"/>
                      <a:pt x="5986" y="8028"/>
                      <a:pt x="6427" y="8028"/>
                    </a:cubicBezTo>
                    <a:cubicBezTo>
                      <a:pt x="6869" y="8028"/>
                      <a:pt x="7310" y="7902"/>
                      <a:pt x="7688" y="7713"/>
                    </a:cubicBezTo>
                    <a:lnTo>
                      <a:pt x="7688" y="7807"/>
                    </a:lnTo>
                    <a:cubicBezTo>
                      <a:pt x="7688" y="8028"/>
                      <a:pt x="7719" y="8185"/>
                      <a:pt x="7814" y="8343"/>
                    </a:cubicBezTo>
                    <a:lnTo>
                      <a:pt x="6427" y="9634"/>
                    </a:lnTo>
                    <a:lnTo>
                      <a:pt x="5073" y="8280"/>
                    </a:lnTo>
                    <a:cubicBezTo>
                      <a:pt x="5167" y="8122"/>
                      <a:pt x="5199" y="7965"/>
                      <a:pt x="5199" y="7776"/>
                    </a:cubicBezTo>
                    <a:lnTo>
                      <a:pt x="5199" y="7681"/>
                    </a:lnTo>
                    <a:close/>
                    <a:moveTo>
                      <a:pt x="4537" y="8878"/>
                    </a:moveTo>
                    <a:lnTo>
                      <a:pt x="5829" y="10170"/>
                    </a:lnTo>
                    <a:lnTo>
                      <a:pt x="5230" y="10769"/>
                    </a:lnTo>
                    <a:lnTo>
                      <a:pt x="4065" y="9036"/>
                    </a:lnTo>
                    <a:cubicBezTo>
                      <a:pt x="4222" y="9036"/>
                      <a:pt x="4380" y="9004"/>
                      <a:pt x="4537" y="8878"/>
                    </a:cubicBezTo>
                    <a:close/>
                    <a:moveTo>
                      <a:pt x="8318" y="8878"/>
                    </a:moveTo>
                    <a:cubicBezTo>
                      <a:pt x="8475" y="8973"/>
                      <a:pt x="8633" y="9036"/>
                      <a:pt x="8790" y="9036"/>
                    </a:cubicBezTo>
                    <a:lnTo>
                      <a:pt x="7593" y="10769"/>
                    </a:lnTo>
                    <a:lnTo>
                      <a:pt x="7026" y="10170"/>
                    </a:lnTo>
                    <a:lnTo>
                      <a:pt x="8318" y="8878"/>
                    </a:lnTo>
                    <a:close/>
                    <a:moveTo>
                      <a:pt x="10460" y="9067"/>
                    </a:moveTo>
                    <a:cubicBezTo>
                      <a:pt x="11279" y="9067"/>
                      <a:pt x="11941" y="9760"/>
                      <a:pt x="11941" y="10580"/>
                    </a:cubicBezTo>
                    <a:lnTo>
                      <a:pt x="11941" y="11840"/>
                    </a:lnTo>
                    <a:lnTo>
                      <a:pt x="7814" y="11840"/>
                    </a:lnTo>
                    <a:cubicBezTo>
                      <a:pt x="7908" y="11808"/>
                      <a:pt x="8003" y="11745"/>
                      <a:pt x="8034" y="11682"/>
                    </a:cubicBezTo>
                    <a:lnTo>
                      <a:pt x="9798" y="9067"/>
                    </a:lnTo>
                    <a:close/>
                    <a:moveTo>
                      <a:pt x="3088" y="9067"/>
                    </a:moveTo>
                    <a:lnTo>
                      <a:pt x="4852" y="11651"/>
                    </a:lnTo>
                    <a:cubicBezTo>
                      <a:pt x="4915" y="11745"/>
                      <a:pt x="5041" y="11808"/>
                      <a:pt x="5167" y="11840"/>
                    </a:cubicBezTo>
                    <a:lnTo>
                      <a:pt x="5199" y="11840"/>
                    </a:lnTo>
                    <a:cubicBezTo>
                      <a:pt x="5325" y="11840"/>
                      <a:pt x="5419" y="11808"/>
                      <a:pt x="5482" y="11714"/>
                    </a:cubicBezTo>
                    <a:lnTo>
                      <a:pt x="6427" y="10769"/>
                    </a:lnTo>
                    <a:lnTo>
                      <a:pt x="7404" y="11745"/>
                    </a:lnTo>
                    <a:cubicBezTo>
                      <a:pt x="7436" y="11777"/>
                      <a:pt x="7530" y="11840"/>
                      <a:pt x="7593" y="11871"/>
                    </a:cubicBezTo>
                    <a:lnTo>
                      <a:pt x="914" y="11871"/>
                    </a:lnTo>
                    <a:lnTo>
                      <a:pt x="914" y="11840"/>
                    </a:lnTo>
                    <a:lnTo>
                      <a:pt x="914" y="10580"/>
                    </a:lnTo>
                    <a:cubicBezTo>
                      <a:pt x="914" y="9760"/>
                      <a:pt x="1576" y="9067"/>
                      <a:pt x="2395" y="9067"/>
                    </a:cubicBezTo>
                    <a:close/>
                    <a:moveTo>
                      <a:pt x="7043" y="1"/>
                    </a:moveTo>
                    <a:cubicBezTo>
                      <a:pt x="6380" y="1"/>
                      <a:pt x="5673" y="166"/>
                      <a:pt x="5010" y="498"/>
                    </a:cubicBezTo>
                    <a:cubicBezTo>
                      <a:pt x="4898" y="477"/>
                      <a:pt x="4788" y="467"/>
                      <a:pt x="4680" y="467"/>
                    </a:cubicBezTo>
                    <a:cubicBezTo>
                      <a:pt x="4300" y="467"/>
                      <a:pt x="3942" y="592"/>
                      <a:pt x="3624" y="813"/>
                    </a:cubicBezTo>
                    <a:cubicBezTo>
                      <a:pt x="3308" y="1034"/>
                      <a:pt x="2962" y="1506"/>
                      <a:pt x="2962" y="2388"/>
                    </a:cubicBezTo>
                    <a:cubicBezTo>
                      <a:pt x="2962" y="3144"/>
                      <a:pt x="3277" y="4405"/>
                      <a:pt x="3340" y="4625"/>
                    </a:cubicBezTo>
                    <a:cubicBezTo>
                      <a:pt x="3466" y="5570"/>
                      <a:pt x="3781" y="6389"/>
                      <a:pt x="4285" y="6988"/>
                    </a:cubicBezTo>
                    <a:lnTo>
                      <a:pt x="4285" y="7744"/>
                    </a:lnTo>
                    <a:cubicBezTo>
                      <a:pt x="4285" y="8028"/>
                      <a:pt x="4065" y="8248"/>
                      <a:pt x="3781" y="8248"/>
                    </a:cubicBezTo>
                    <a:lnTo>
                      <a:pt x="2332" y="8248"/>
                    </a:lnTo>
                    <a:cubicBezTo>
                      <a:pt x="1072" y="8248"/>
                      <a:pt x="0" y="9288"/>
                      <a:pt x="0" y="10580"/>
                    </a:cubicBezTo>
                    <a:lnTo>
                      <a:pt x="0" y="12281"/>
                    </a:lnTo>
                    <a:cubicBezTo>
                      <a:pt x="0" y="12501"/>
                      <a:pt x="189" y="12690"/>
                      <a:pt x="410" y="12690"/>
                    </a:cubicBezTo>
                    <a:lnTo>
                      <a:pt x="12256" y="12690"/>
                    </a:lnTo>
                    <a:cubicBezTo>
                      <a:pt x="12508" y="12690"/>
                      <a:pt x="12697" y="12501"/>
                      <a:pt x="12697" y="12281"/>
                    </a:cubicBezTo>
                    <a:lnTo>
                      <a:pt x="12697" y="10580"/>
                    </a:lnTo>
                    <a:cubicBezTo>
                      <a:pt x="12760" y="9319"/>
                      <a:pt x="11689" y="8248"/>
                      <a:pt x="10429" y="8248"/>
                    </a:cubicBezTo>
                    <a:lnTo>
                      <a:pt x="8979" y="8248"/>
                    </a:lnTo>
                    <a:cubicBezTo>
                      <a:pt x="8696" y="8248"/>
                      <a:pt x="8475" y="8028"/>
                      <a:pt x="8475" y="7744"/>
                    </a:cubicBezTo>
                    <a:lnTo>
                      <a:pt x="8475" y="6957"/>
                    </a:lnTo>
                    <a:cubicBezTo>
                      <a:pt x="8979" y="6358"/>
                      <a:pt x="9294" y="5539"/>
                      <a:pt x="9389" y="4625"/>
                    </a:cubicBezTo>
                    <a:cubicBezTo>
                      <a:pt x="9546" y="4121"/>
                      <a:pt x="9735" y="3050"/>
                      <a:pt x="9767" y="2420"/>
                    </a:cubicBezTo>
                    <a:cubicBezTo>
                      <a:pt x="9767" y="1538"/>
                      <a:pt x="9420" y="845"/>
                      <a:pt x="8664" y="404"/>
                    </a:cubicBezTo>
                    <a:cubicBezTo>
                      <a:pt x="8202" y="135"/>
                      <a:pt x="7640" y="1"/>
                      <a:pt x="70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597;p76">
                <a:extLst>
                  <a:ext uri="{FF2B5EF4-FFF2-40B4-BE49-F238E27FC236}">
                    <a16:creationId xmlns:a16="http://schemas.microsoft.com/office/drawing/2014/main" id="{9ED5827F-5DB3-3788-FEB4-44415217BA1B}"/>
                  </a:ext>
                </a:extLst>
              </p:cNvPr>
              <p:cNvSpPr/>
              <p:nvPr/>
            </p:nvSpPr>
            <p:spPr>
              <a:xfrm>
                <a:off x="-64172200" y="2175800"/>
                <a:ext cx="488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883" extrusionOk="0">
                    <a:moveTo>
                      <a:pt x="410" y="1"/>
                    </a:moveTo>
                    <a:cubicBezTo>
                      <a:pt x="158" y="1"/>
                      <a:pt x="0" y="190"/>
                      <a:pt x="0" y="442"/>
                    </a:cubicBezTo>
                    <a:cubicBezTo>
                      <a:pt x="0" y="662"/>
                      <a:pt x="221" y="883"/>
                      <a:pt x="410" y="883"/>
                    </a:cubicBezTo>
                    <a:lnTo>
                      <a:pt x="1513" y="883"/>
                    </a:lnTo>
                    <a:cubicBezTo>
                      <a:pt x="1765" y="883"/>
                      <a:pt x="1891" y="662"/>
                      <a:pt x="1891" y="442"/>
                    </a:cubicBezTo>
                    <a:cubicBezTo>
                      <a:pt x="1954" y="190"/>
                      <a:pt x="1733" y="1"/>
                      <a:pt x="15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598;p76">
                <a:extLst>
                  <a:ext uri="{FF2B5EF4-FFF2-40B4-BE49-F238E27FC236}">
                    <a16:creationId xmlns:a16="http://schemas.microsoft.com/office/drawing/2014/main" id="{BBC8DCEC-0DFE-F8C8-E95D-DD3A39C1BC05}"/>
                  </a:ext>
                </a:extLst>
              </p:cNvPr>
              <p:cNvSpPr/>
              <p:nvPr/>
            </p:nvSpPr>
            <p:spPr>
              <a:xfrm>
                <a:off x="-64212375" y="221045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1" y="1"/>
                    </a:moveTo>
                    <a:lnTo>
                      <a:pt x="22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9595;p76">
              <a:extLst>
                <a:ext uri="{FF2B5EF4-FFF2-40B4-BE49-F238E27FC236}">
                  <a16:creationId xmlns:a16="http://schemas.microsoft.com/office/drawing/2014/main" id="{4C17705B-D6CF-FA9B-400B-509BE0888597}"/>
                </a:ext>
              </a:extLst>
            </p:cNvPr>
            <p:cNvGrpSpPr/>
            <p:nvPr/>
          </p:nvGrpSpPr>
          <p:grpSpPr>
            <a:xfrm>
              <a:off x="6187300" y="3091515"/>
              <a:ext cx="368987" cy="366992"/>
              <a:chOff x="-64401400" y="1914475"/>
              <a:chExt cx="319000" cy="317275"/>
            </a:xfrm>
            <a:solidFill>
              <a:schemeClr val="tx1"/>
            </a:solidFill>
          </p:grpSpPr>
          <p:sp>
            <p:nvSpPr>
              <p:cNvPr id="34" name="Google Shape;9596;p76">
                <a:extLst>
                  <a:ext uri="{FF2B5EF4-FFF2-40B4-BE49-F238E27FC236}">
                    <a16:creationId xmlns:a16="http://schemas.microsoft.com/office/drawing/2014/main" id="{5890FFFD-A16A-E1D8-D177-7BBDAB47E916}"/>
                  </a:ext>
                </a:extLst>
              </p:cNvPr>
              <p:cNvSpPr/>
              <p:nvPr/>
            </p:nvSpPr>
            <p:spPr>
              <a:xfrm>
                <a:off x="-64401400" y="1914475"/>
                <a:ext cx="319000" cy="317275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691" extrusionOk="0">
                    <a:moveTo>
                      <a:pt x="4726" y="1317"/>
                    </a:moveTo>
                    <a:lnTo>
                      <a:pt x="4726" y="2703"/>
                    </a:lnTo>
                    <a:cubicBezTo>
                      <a:pt x="4663" y="2735"/>
                      <a:pt x="4600" y="2829"/>
                      <a:pt x="4569" y="2861"/>
                    </a:cubicBezTo>
                    <a:lnTo>
                      <a:pt x="4065" y="3554"/>
                    </a:lnTo>
                    <a:cubicBezTo>
                      <a:pt x="3970" y="3176"/>
                      <a:pt x="3907" y="2703"/>
                      <a:pt x="3907" y="2388"/>
                    </a:cubicBezTo>
                    <a:cubicBezTo>
                      <a:pt x="3876" y="1947"/>
                      <a:pt x="3970" y="1632"/>
                      <a:pt x="4222" y="1475"/>
                    </a:cubicBezTo>
                    <a:cubicBezTo>
                      <a:pt x="4348" y="1349"/>
                      <a:pt x="4537" y="1317"/>
                      <a:pt x="4726" y="1317"/>
                    </a:cubicBezTo>
                    <a:close/>
                    <a:moveTo>
                      <a:pt x="7046" y="813"/>
                    </a:moveTo>
                    <a:cubicBezTo>
                      <a:pt x="7507" y="813"/>
                      <a:pt x="7937" y="916"/>
                      <a:pt x="8286" y="1128"/>
                    </a:cubicBezTo>
                    <a:cubicBezTo>
                      <a:pt x="8759" y="1412"/>
                      <a:pt x="8979" y="1821"/>
                      <a:pt x="8948" y="2420"/>
                    </a:cubicBezTo>
                    <a:cubicBezTo>
                      <a:pt x="8948" y="2703"/>
                      <a:pt x="8853" y="3113"/>
                      <a:pt x="8790" y="3554"/>
                    </a:cubicBezTo>
                    <a:lnTo>
                      <a:pt x="8286" y="2861"/>
                    </a:lnTo>
                    <a:cubicBezTo>
                      <a:pt x="8066" y="2609"/>
                      <a:pt x="7814" y="2451"/>
                      <a:pt x="7499" y="2451"/>
                    </a:cubicBezTo>
                    <a:lnTo>
                      <a:pt x="5514" y="2451"/>
                    </a:lnTo>
                    <a:lnTo>
                      <a:pt x="5514" y="1160"/>
                    </a:lnTo>
                    <a:cubicBezTo>
                      <a:pt x="6020" y="931"/>
                      <a:pt x="6551" y="813"/>
                      <a:pt x="7046" y="813"/>
                    </a:cubicBezTo>
                    <a:close/>
                    <a:moveTo>
                      <a:pt x="7530" y="3334"/>
                    </a:moveTo>
                    <a:cubicBezTo>
                      <a:pt x="7562" y="3334"/>
                      <a:pt x="7593" y="3365"/>
                      <a:pt x="7656" y="3365"/>
                    </a:cubicBezTo>
                    <a:lnTo>
                      <a:pt x="8601" y="4657"/>
                    </a:lnTo>
                    <a:cubicBezTo>
                      <a:pt x="8444" y="5917"/>
                      <a:pt x="7688" y="7177"/>
                      <a:pt x="6427" y="7177"/>
                    </a:cubicBezTo>
                    <a:cubicBezTo>
                      <a:pt x="5167" y="7177"/>
                      <a:pt x="4411" y="5980"/>
                      <a:pt x="4254" y="4657"/>
                    </a:cubicBezTo>
                    <a:lnTo>
                      <a:pt x="5199" y="3365"/>
                    </a:lnTo>
                    <a:cubicBezTo>
                      <a:pt x="5230" y="3334"/>
                      <a:pt x="5293" y="3334"/>
                      <a:pt x="5325" y="3334"/>
                    </a:cubicBezTo>
                    <a:close/>
                    <a:moveTo>
                      <a:pt x="5199" y="7681"/>
                    </a:moveTo>
                    <a:cubicBezTo>
                      <a:pt x="5608" y="7902"/>
                      <a:pt x="5986" y="8028"/>
                      <a:pt x="6427" y="8028"/>
                    </a:cubicBezTo>
                    <a:cubicBezTo>
                      <a:pt x="6869" y="8028"/>
                      <a:pt x="7310" y="7902"/>
                      <a:pt x="7688" y="7713"/>
                    </a:cubicBezTo>
                    <a:lnTo>
                      <a:pt x="7688" y="7807"/>
                    </a:lnTo>
                    <a:cubicBezTo>
                      <a:pt x="7688" y="8028"/>
                      <a:pt x="7719" y="8185"/>
                      <a:pt x="7814" y="8343"/>
                    </a:cubicBezTo>
                    <a:lnTo>
                      <a:pt x="6427" y="9634"/>
                    </a:lnTo>
                    <a:lnTo>
                      <a:pt x="5073" y="8280"/>
                    </a:lnTo>
                    <a:cubicBezTo>
                      <a:pt x="5167" y="8122"/>
                      <a:pt x="5199" y="7965"/>
                      <a:pt x="5199" y="7776"/>
                    </a:cubicBezTo>
                    <a:lnTo>
                      <a:pt x="5199" y="7681"/>
                    </a:lnTo>
                    <a:close/>
                    <a:moveTo>
                      <a:pt x="4537" y="8878"/>
                    </a:moveTo>
                    <a:lnTo>
                      <a:pt x="5829" y="10170"/>
                    </a:lnTo>
                    <a:lnTo>
                      <a:pt x="5230" y="10769"/>
                    </a:lnTo>
                    <a:lnTo>
                      <a:pt x="4065" y="9036"/>
                    </a:lnTo>
                    <a:cubicBezTo>
                      <a:pt x="4222" y="9036"/>
                      <a:pt x="4380" y="9004"/>
                      <a:pt x="4537" y="8878"/>
                    </a:cubicBezTo>
                    <a:close/>
                    <a:moveTo>
                      <a:pt x="8318" y="8878"/>
                    </a:moveTo>
                    <a:cubicBezTo>
                      <a:pt x="8475" y="8973"/>
                      <a:pt x="8633" y="9036"/>
                      <a:pt x="8790" y="9036"/>
                    </a:cubicBezTo>
                    <a:lnTo>
                      <a:pt x="7593" y="10769"/>
                    </a:lnTo>
                    <a:lnTo>
                      <a:pt x="7026" y="10170"/>
                    </a:lnTo>
                    <a:lnTo>
                      <a:pt x="8318" y="8878"/>
                    </a:lnTo>
                    <a:close/>
                    <a:moveTo>
                      <a:pt x="10460" y="9067"/>
                    </a:moveTo>
                    <a:cubicBezTo>
                      <a:pt x="11279" y="9067"/>
                      <a:pt x="11941" y="9760"/>
                      <a:pt x="11941" y="10580"/>
                    </a:cubicBezTo>
                    <a:lnTo>
                      <a:pt x="11941" y="11840"/>
                    </a:lnTo>
                    <a:lnTo>
                      <a:pt x="7814" y="11840"/>
                    </a:lnTo>
                    <a:cubicBezTo>
                      <a:pt x="7908" y="11808"/>
                      <a:pt x="8003" y="11745"/>
                      <a:pt x="8034" y="11682"/>
                    </a:cubicBezTo>
                    <a:lnTo>
                      <a:pt x="9798" y="9067"/>
                    </a:lnTo>
                    <a:close/>
                    <a:moveTo>
                      <a:pt x="3088" y="9067"/>
                    </a:moveTo>
                    <a:lnTo>
                      <a:pt x="4852" y="11651"/>
                    </a:lnTo>
                    <a:cubicBezTo>
                      <a:pt x="4915" y="11745"/>
                      <a:pt x="5041" y="11808"/>
                      <a:pt x="5167" y="11840"/>
                    </a:cubicBezTo>
                    <a:lnTo>
                      <a:pt x="5199" y="11840"/>
                    </a:lnTo>
                    <a:cubicBezTo>
                      <a:pt x="5325" y="11840"/>
                      <a:pt x="5419" y="11808"/>
                      <a:pt x="5482" y="11714"/>
                    </a:cubicBezTo>
                    <a:lnTo>
                      <a:pt x="6427" y="10769"/>
                    </a:lnTo>
                    <a:lnTo>
                      <a:pt x="7404" y="11745"/>
                    </a:lnTo>
                    <a:cubicBezTo>
                      <a:pt x="7436" y="11777"/>
                      <a:pt x="7530" y="11840"/>
                      <a:pt x="7593" y="11871"/>
                    </a:cubicBezTo>
                    <a:lnTo>
                      <a:pt x="914" y="11871"/>
                    </a:lnTo>
                    <a:lnTo>
                      <a:pt x="914" y="11840"/>
                    </a:lnTo>
                    <a:lnTo>
                      <a:pt x="914" y="10580"/>
                    </a:lnTo>
                    <a:cubicBezTo>
                      <a:pt x="914" y="9760"/>
                      <a:pt x="1576" y="9067"/>
                      <a:pt x="2395" y="9067"/>
                    </a:cubicBezTo>
                    <a:close/>
                    <a:moveTo>
                      <a:pt x="7043" y="1"/>
                    </a:moveTo>
                    <a:cubicBezTo>
                      <a:pt x="6380" y="1"/>
                      <a:pt x="5673" y="166"/>
                      <a:pt x="5010" y="498"/>
                    </a:cubicBezTo>
                    <a:cubicBezTo>
                      <a:pt x="4898" y="477"/>
                      <a:pt x="4788" y="467"/>
                      <a:pt x="4680" y="467"/>
                    </a:cubicBezTo>
                    <a:cubicBezTo>
                      <a:pt x="4300" y="467"/>
                      <a:pt x="3942" y="592"/>
                      <a:pt x="3624" y="813"/>
                    </a:cubicBezTo>
                    <a:cubicBezTo>
                      <a:pt x="3308" y="1034"/>
                      <a:pt x="2962" y="1506"/>
                      <a:pt x="2962" y="2388"/>
                    </a:cubicBezTo>
                    <a:cubicBezTo>
                      <a:pt x="2962" y="3144"/>
                      <a:pt x="3277" y="4405"/>
                      <a:pt x="3340" y="4625"/>
                    </a:cubicBezTo>
                    <a:cubicBezTo>
                      <a:pt x="3466" y="5570"/>
                      <a:pt x="3781" y="6389"/>
                      <a:pt x="4285" y="6988"/>
                    </a:cubicBezTo>
                    <a:lnTo>
                      <a:pt x="4285" y="7744"/>
                    </a:lnTo>
                    <a:cubicBezTo>
                      <a:pt x="4285" y="8028"/>
                      <a:pt x="4065" y="8248"/>
                      <a:pt x="3781" y="8248"/>
                    </a:cubicBezTo>
                    <a:lnTo>
                      <a:pt x="2332" y="8248"/>
                    </a:lnTo>
                    <a:cubicBezTo>
                      <a:pt x="1072" y="8248"/>
                      <a:pt x="0" y="9288"/>
                      <a:pt x="0" y="10580"/>
                    </a:cubicBezTo>
                    <a:lnTo>
                      <a:pt x="0" y="12281"/>
                    </a:lnTo>
                    <a:cubicBezTo>
                      <a:pt x="0" y="12501"/>
                      <a:pt x="189" y="12690"/>
                      <a:pt x="410" y="12690"/>
                    </a:cubicBezTo>
                    <a:lnTo>
                      <a:pt x="12256" y="12690"/>
                    </a:lnTo>
                    <a:cubicBezTo>
                      <a:pt x="12508" y="12690"/>
                      <a:pt x="12697" y="12501"/>
                      <a:pt x="12697" y="12281"/>
                    </a:cubicBezTo>
                    <a:lnTo>
                      <a:pt x="12697" y="10580"/>
                    </a:lnTo>
                    <a:cubicBezTo>
                      <a:pt x="12760" y="9319"/>
                      <a:pt x="11689" y="8248"/>
                      <a:pt x="10429" y="8248"/>
                    </a:cubicBezTo>
                    <a:lnTo>
                      <a:pt x="8979" y="8248"/>
                    </a:lnTo>
                    <a:cubicBezTo>
                      <a:pt x="8696" y="8248"/>
                      <a:pt x="8475" y="8028"/>
                      <a:pt x="8475" y="7744"/>
                    </a:cubicBezTo>
                    <a:lnTo>
                      <a:pt x="8475" y="6957"/>
                    </a:lnTo>
                    <a:cubicBezTo>
                      <a:pt x="8979" y="6358"/>
                      <a:pt x="9294" y="5539"/>
                      <a:pt x="9389" y="4625"/>
                    </a:cubicBezTo>
                    <a:cubicBezTo>
                      <a:pt x="9546" y="4121"/>
                      <a:pt x="9735" y="3050"/>
                      <a:pt x="9767" y="2420"/>
                    </a:cubicBezTo>
                    <a:cubicBezTo>
                      <a:pt x="9767" y="1538"/>
                      <a:pt x="9420" y="845"/>
                      <a:pt x="8664" y="404"/>
                    </a:cubicBezTo>
                    <a:cubicBezTo>
                      <a:pt x="8202" y="135"/>
                      <a:pt x="7640" y="1"/>
                      <a:pt x="70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597;p76">
                <a:extLst>
                  <a:ext uri="{FF2B5EF4-FFF2-40B4-BE49-F238E27FC236}">
                    <a16:creationId xmlns:a16="http://schemas.microsoft.com/office/drawing/2014/main" id="{76AC299E-09D1-A8A2-8237-59E7DB1F8866}"/>
                  </a:ext>
                </a:extLst>
              </p:cNvPr>
              <p:cNvSpPr/>
              <p:nvPr/>
            </p:nvSpPr>
            <p:spPr>
              <a:xfrm>
                <a:off x="-64172200" y="2175800"/>
                <a:ext cx="488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883" extrusionOk="0">
                    <a:moveTo>
                      <a:pt x="410" y="1"/>
                    </a:moveTo>
                    <a:cubicBezTo>
                      <a:pt x="158" y="1"/>
                      <a:pt x="0" y="190"/>
                      <a:pt x="0" y="442"/>
                    </a:cubicBezTo>
                    <a:cubicBezTo>
                      <a:pt x="0" y="662"/>
                      <a:pt x="221" y="883"/>
                      <a:pt x="410" y="883"/>
                    </a:cubicBezTo>
                    <a:lnTo>
                      <a:pt x="1513" y="883"/>
                    </a:lnTo>
                    <a:cubicBezTo>
                      <a:pt x="1765" y="883"/>
                      <a:pt x="1891" y="662"/>
                      <a:pt x="1891" y="442"/>
                    </a:cubicBezTo>
                    <a:cubicBezTo>
                      <a:pt x="1954" y="190"/>
                      <a:pt x="1733" y="1"/>
                      <a:pt x="15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598;p76">
                <a:extLst>
                  <a:ext uri="{FF2B5EF4-FFF2-40B4-BE49-F238E27FC236}">
                    <a16:creationId xmlns:a16="http://schemas.microsoft.com/office/drawing/2014/main" id="{2FC49310-4BFF-8960-1B9A-C5B2AAD202F6}"/>
                  </a:ext>
                </a:extLst>
              </p:cNvPr>
              <p:cNvSpPr/>
              <p:nvPr/>
            </p:nvSpPr>
            <p:spPr>
              <a:xfrm>
                <a:off x="-64212375" y="2210450"/>
                <a:ext cx="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1" extrusionOk="0">
                    <a:moveTo>
                      <a:pt x="1" y="1"/>
                    </a:moveTo>
                    <a:lnTo>
                      <a:pt x="22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6B78801-CF6D-00A2-25C4-76B6D93BF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7665" y="2586867"/>
              <a:ext cx="314829" cy="321152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29B246BF-BDF5-9DEB-BA16-E743A311F2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0774" y="2645687"/>
              <a:ext cx="0" cy="421928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CA9B3BB-6EBA-0D39-A28D-6BAC827663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9055" y="2586867"/>
              <a:ext cx="314829" cy="321152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62ED2D6C-D928-6A3B-DCEA-C67F2156F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1737" y="1604129"/>
              <a:ext cx="0" cy="633012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069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0"/>
          <p:cNvSpPr txBox="1">
            <a:spLocks noGrp="1"/>
          </p:cNvSpPr>
          <p:nvPr>
            <p:ph type="title"/>
          </p:nvPr>
        </p:nvSpPr>
        <p:spPr>
          <a:xfrm>
            <a:off x="1162843" y="121266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57" name="Google Shape;857;p60"/>
          <p:cNvSpPr txBox="1">
            <a:spLocks noGrp="1"/>
          </p:cNvSpPr>
          <p:nvPr>
            <p:ph type="subTitle" idx="1"/>
          </p:nvPr>
        </p:nvSpPr>
        <p:spPr>
          <a:xfrm>
            <a:off x="1162805" y="2085852"/>
            <a:ext cx="44481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843E99-8869-CAC2-E28E-E0ECFCEE9999}"/>
              </a:ext>
            </a:extLst>
          </p:cNvPr>
          <p:cNvSpPr/>
          <p:nvPr/>
        </p:nvSpPr>
        <p:spPr>
          <a:xfrm>
            <a:off x="1028700" y="3519835"/>
            <a:ext cx="5821680" cy="845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20A43-36B8-0177-823D-59AFF27ECD45}"/>
              </a:ext>
            </a:extLst>
          </p:cNvPr>
          <p:cNvSpPr txBox="1"/>
          <p:nvPr/>
        </p:nvSpPr>
        <p:spPr>
          <a:xfrm>
            <a:off x="7660640" y="473534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18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cxnSpLocks/>
            <a:stCxn id="313" idx="3"/>
          </p:cNvCxnSpPr>
          <p:nvPr/>
        </p:nvCxnSpPr>
        <p:spPr>
          <a:xfrm flipH="1">
            <a:off x="-167825" y="3160425"/>
            <a:ext cx="213112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stCxn id="307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2"/>
          </p:nvPr>
        </p:nvSpPr>
        <p:spPr>
          <a:xfrm>
            <a:off x="6049825" y="2137487"/>
            <a:ext cx="2305500" cy="840088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회의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도출</a:t>
            </a:r>
            <a:endParaRPr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기능 설계</a:t>
            </a:r>
            <a:endParaRPr spc="-15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3"/>
          </p:nvPr>
        </p:nvSpPr>
        <p:spPr>
          <a:xfrm>
            <a:off x="1588475" y="3800525"/>
            <a:ext cx="2305500" cy="57270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1597597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1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배경 </a:t>
            </a:r>
            <a:endParaRPr lang="en-US" altLang="ko-KR" sz="1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7"/>
          </p:nvPr>
        </p:nvSpPr>
        <p:spPr>
          <a:xfrm>
            <a:off x="60498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설계 과정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8"/>
          </p:nvPr>
        </p:nvSpPr>
        <p:spPr>
          <a:xfrm>
            <a:off x="1588475" y="349159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정의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Google Shape;311;p35">
            <a:extLst>
              <a:ext uri="{FF2B5EF4-FFF2-40B4-BE49-F238E27FC236}">
                <a16:creationId xmlns:a16="http://schemas.microsoft.com/office/drawing/2014/main" id="{58A345B6-6547-7FFE-6C7A-788F9ABE3580}"/>
              </a:ext>
            </a:extLst>
          </p:cNvPr>
          <p:cNvSpPr txBox="1">
            <a:spLocks/>
          </p:cNvSpPr>
          <p:nvPr/>
        </p:nvSpPr>
        <p:spPr>
          <a:xfrm>
            <a:off x="3418500" y="2137487"/>
            <a:ext cx="2773907" cy="840088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주간행사일정 취합의 문제점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주간업무보고 취합의 문제점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7040B6-0C52-D916-C0BD-F0962BE69C3A}"/>
              </a:ext>
            </a:extLst>
          </p:cNvPr>
          <p:cNvSpPr txBox="1"/>
          <p:nvPr/>
        </p:nvSpPr>
        <p:spPr>
          <a:xfrm>
            <a:off x="8229600" y="4625866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2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5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배경 </a:t>
            </a:r>
            <a:endParaRPr lang="en-US" altLang="ko-KR" sz="5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" name="Google Shape;290;p33">
            <a:extLst>
              <a:ext uri="{FF2B5EF4-FFF2-40B4-BE49-F238E27FC236}">
                <a16:creationId xmlns:a16="http://schemas.microsoft.com/office/drawing/2014/main" id="{428E5DF1-F8C1-B425-3AC0-52F965BB4D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23285" y="244111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200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A90B7-7CA6-873B-A6C2-F6C8E2D274E0}"/>
              </a:ext>
            </a:extLst>
          </p:cNvPr>
          <p:cNvSpPr txBox="1"/>
          <p:nvPr/>
        </p:nvSpPr>
        <p:spPr>
          <a:xfrm>
            <a:off x="7701280" y="473534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3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9713;p76">
            <a:extLst>
              <a:ext uri="{FF2B5EF4-FFF2-40B4-BE49-F238E27FC236}">
                <a16:creationId xmlns:a16="http://schemas.microsoft.com/office/drawing/2014/main" id="{CC531957-8EE9-9AD9-B220-15C03F4705E0}"/>
              </a:ext>
            </a:extLst>
          </p:cNvPr>
          <p:cNvGrpSpPr/>
          <p:nvPr/>
        </p:nvGrpSpPr>
        <p:grpSpPr>
          <a:xfrm>
            <a:off x="1104613" y="1284566"/>
            <a:ext cx="353174" cy="347599"/>
            <a:chOff x="683125" y="1955275"/>
            <a:chExt cx="299325" cy="294600"/>
          </a:xfrm>
          <a:solidFill>
            <a:schemeClr val="tx1"/>
          </a:solidFill>
        </p:grpSpPr>
        <p:sp>
          <p:nvSpPr>
            <p:cNvPr id="13" name="Google Shape;9714;p76">
              <a:extLst>
                <a:ext uri="{FF2B5EF4-FFF2-40B4-BE49-F238E27FC236}">
                  <a16:creationId xmlns:a16="http://schemas.microsoft.com/office/drawing/2014/main" id="{60A45D25-0152-6142-6FC7-FEE0EF6EA810}"/>
                </a:ext>
              </a:extLst>
            </p:cNvPr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15;p76">
              <a:extLst>
                <a:ext uri="{FF2B5EF4-FFF2-40B4-BE49-F238E27FC236}">
                  <a16:creationId xmlns:a16="http://schemas.microsoft.com/office/drawing/2014/main" id="{16DD60CC-DD53-D5AC-858D-01129E123FCD}"/>
                </a:ext>
              </a:extLst>
            </p:cNvPr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16;p76">
              <a:extLst>
                <a:ext uri="{FF2B5EF4-FFF2-40B4-BE49-F238E27FC236}">
                  <a16:creationId xmlns:a16="http://schemas.microsoft.com/office/drawing/2014/main" id="{BDC78A19-0BCE-D39E-B415-9F68CE3A72A8}"/>
                </a:ext>
              </a:extLst>
            </p:cNvPr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17;p76">
              <a:extLst>
                <a:ext uri="{FF2B5EF4-FFF2-40B4-BE49-F238E27FC236}">
                  <a16:creationId xmlns:a16="http://schemas.microsoft.com/office/drawing/2014/main" id="{5CA4E08A-75E1-7A71-4F7E-22C0083706E1}"/>
                </a:ext>
              </a:extLst>
            </p:cNvPr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배경 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7" name="Google Shape;337;p37"/>
          <p:cNvSpPr txBox="1">
            <a:spLocks noGrp="1"/>
          </p:cNvSpPr>
          <p:nvPr>
            <p:ph type="subTitle" idx="1"/>
          </p:nvPr>
        </p:nvSpPr>
        <p:spPr>
          <a:xfrm>
            <a:off x="18072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유성구청의 주요 일정 및 업무를 취합하는 과정에서 사람이 직접 수동으로 하는 작업이 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불필요할 정도로 많은 부분을 차지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비효율적인 작업 과정이 연달아 발생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유성구청에서 해결하고 싶은 문제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7" name="Google Shape;9830;p76">
            <a:extLst>
              <a:ext uri="{FF2B5EF4-FFF2-40B4-BE49-F238E27FC236}">
                <a16:creationId xmlns:a16="http://schemas.microsoft.com/office/drawing/2014/main" id="{CEC44145-30A3-7B28-28FC-70FE4D4F34BC}"/>
              </a:ext>
            </a:extLst>
          </p:cNvPr>
          <p:cNvGrpSpPr/>
          <p:nvPr/>
        </p:nvGrpSpPr>
        <p:grpSpPr>
          <a:xfrm>
            <a:off x="1104613" y="3022792"/>
            <a:ext cx="352259" cy="349427"/>
            <a:chOff x="2139425" y="2682250"/>
            <a:chExt cx="298550" cy="296150"/>
          </a:xfrm>
          <a:solidFill>
            <a:schemeClr val="tx1"/>
          </a:solidFill>
        </p:grpSpPr>
        <p:sp>
          <p:nvSpPr>
            <p:cNvPr id="18" name="Google Shape;9831;p76">
              <a:extLst>
                <a:ext uri="{FF2B5EF4-FFF2-40B4-BE49-F238E27FC236}">
                  <a16:creationId xmlns:a16="http://schemas.microsoft.com/office/drawing/2014/main" id="{1F86AF65-7448-EFD6-67BF-2A60BE111BF0}"/>
                </a:ext>
              </a:extLst>
            </p:cNvPr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32;p76">
              <a:extLst>
                <a:ext uri="{FF2B5EF4-FFF2-40B4-BE49-F238E27FC236}">
                  <a16:creationId xmlns:a16="http://schemas.microsoft.com/office/drawing/2014/main" id="{B2A8F7E5-13EC-0903-3B17-75F1501832C9}"/>
                </a:ext>
              </a:extLst>
            </p:cNvPr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33;p76">
              <a:extLst>
                <a:ext uri="{FF2B5EF4-FFF2-40B4-BE49-F238E27FC236}">
                  <a16:creationId xmlns:a16="http://schemas.microsoft.com/office/drawing/2014/main" id="{3CBDDBF0-4849-A827-9D24-80B179D227FF}"/>
                </a:ext>
              </a:extLst>
            </p:cNvPr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34;p76">
              <a:extLst>
                <a:ext uri="{FF2B5EF4-FFF2-40B4-BE49-F238E27FC236}">
                  <a16:creationId xmlns:a16="http://schemas.microsoft.com/office/drawing/2014/main" id="{D64B5E13-AA3A-2768-5A34-FD0DFF2D590D}"/>
                </a:ext>
              </a:extLst>
            </p:cNvPr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37;p37">
            <a:extLst>
              <a:ext uri="{FF2B5EF4-FFF2-40B4-BE49-F238E27FC236}">
                <a16:creationId xmlns:a16="http://schemas.microsoft.com/office/drawing/2014/main" id="{BD2985A1-B253-B740-8687-2E9061C1F249}"/>
              </a:ext>
            </a:extLst>
          </p:cNvPr>
          <p:cNvSpPr txBox="1">
            <a:spLocks/>
          </p:cNvSpPr>
          <p:nvPr/>
        </p:nvSpPr>
        <p:spPr>
          <a:xfrm>
            <a:off x="1816099" y="3159238"/>
            <a:ext cx="661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>
              <a:lnSpc>
                <a:spcPct val="120000"/>
              </a:lnSpc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주간행사일정</a:t>
            </a:r>
            <a:r>
              <a:rPr lang="en-US" altLang="ko-KR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주간업무보고 작성을 위한 자동화 시스템 제작</a:t>
            </a:r>
            <a:endParaRPr lang="en-US" altLang="ko-KR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20000"/>
              </a:lnSpc>
            </a:pP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행사 일정과 업무 보고서를 작성하기 위한 작업을 간소화해주는 프로그램</a:t>
            </a:r>
            <a:r>
              <a:rPr lang="en-US" altLang="ko-KR" spc="-1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23" name="Google Shape;340;p37">
            <a:extLst>
              <a:ext uri="{FF2B5EF4-FFF2-40B4-BE49-F238E27FC236}">
                <a16:creationId xmlns:a16="http://schemas.microsoft.com/office/drawing/2014/main" id="{F693C588-13F3-BA88-5CEF-F1179AA464F3}"/>
              </a:ext>
            </a:extLst>
          </p:cNvPr>
          <p:cNvSpPr txBox="1">
            <a:spLocks/>
          </p:cNvSpPr>
          <p:nvPr/>
        </p:nvSpPr>
        <p:spPr>
          <a:xfrm>
            <a:off x="1739899" y="2759943"/>
            <a:ext cx="661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유성구청에서 원하는 것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80A626-274F-B062-46DD-EB3FAAF3160D}"/>
              </a:ext>
            </a:extLst>
          </p:cNvPr>
          <p:cNvSpPr/>
          <p:nvPr/>
        </p:nvSpPr>
        <p:spPr>
          <a:xfrm>
            <a:off x="13716" y="2566276"/>
            <a:ext cx="1028700" cy="1342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4BB27D-C4DA-35F4-9E8F-167ED6DA25C1}"/>
              </a:ext>
            </a:extLst>
          </p:cNvPr>
          <p:cNvCxnSpPr>
            <a:cxnSpLocks/>
          </p:cNvCxnSpPr>
          <p:nvPr/>
        </p:nvCxnSpPr>
        <p:spPr>
          <a:xfrm>
            <a:off x="231140" y="2545775"/>
            <a:ext cx="0" cy="137852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0AC09F5-3E46-87B9-2000-86565752C72B}"/>
              </a:ext>
            </a:extLst>
          </p:cNvPr>
          <p:cNvCxnSpPr>
            <a:cxnSpLocks/>
          </p:cNvCxnSpPr>
          <p:nvPr/>
        </p:nvCxnSpPr>
        <p:spPr>
          <a:xfrm flipH="1">
            <a:off x="-9446" y="3206827"/>
            <a:ext cx="9432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290;p33">
            <a:extLst>
              <a:ext uri="{FF2B5EF4-FFF2-40B4-BE49-F238E27FC236}">
                <a16:creationId xmlns:a16="http://schemas.microsoft.com/office/drawing/2014/main" id="{0AF354D6-44F7-E832-7CD4-966E0BAA3224}"/>
              </a:ext>
            </a:extLst>
          </p:cNvPr>
          <p:cNvSpPr txBox="1">
            <a:spLocks/>
          </p:cNvSpPr>
          <p:nvPr/>
        </p:nvSpPr>
        <p:spPr>
          <a:xfrm>
            <a:off x="5819495" y="-67964"/>
            <a:ext cx="2600955" cy="28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ko-KR" altLang="en-US" sz="11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주요 행사 및 업무 취합 프로그램 설계</a:t>
            </a:r>
            <a:endParaRPr lang="ko-KR" altLang="en-US" sz="1100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F004EF-CB15-56AF-EB63-1177BAAB5660}"/>
              </a:ext>
            </a:extLst>
          </p:cNvPr>
          <p:cNvSpPr txBox="1"/>
          <p:nvPr/>
        </p:nvSpPr>
        <p:spPr>
          <a:xfrm>
            <a:off x="8229600" y="4625866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4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AA4EAD9-6C85-B4D3-EA17-CC188DAF9E9B}"/>
                  </a:ext>
                </a:extLst>
              </p14:cNvPr>
              <p14:cNvContentPartPr/>
              <p14:nvPr/>
            </p14:nvContentPartPr>
            <p14:xfrm>
              <a:off x="5507674" y="2024331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AA4EAD9-6C85-B4D3-EA17-CC188DAF9E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9674" y="1916691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5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정의</a:t>
            </a:r>
            <a:endParaRPr lang="en-US" altLang="ko-KR" sz="5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Google Shape;329;p36">
            <a:extLst>
              <a:ext uri="{FF2B5EF4-FFF2-40B4-BE49-F238E27FC236}">
                <a16:creationId xmlns:a16="http://schemas.microsoft.com/office/drawing/2014/main" id="{D1BA8CD2-0D41-EB90-0549-5C154BAD3ABB}"/>
              </a:ext>
            </a:extLst>
          </p:cNvPr>
          <p:cNvSpPr txBox="1">
            <a:spLocks/>
          </p:cNvSpPr>
          <p:nvPr/>
        </p:nvSpPr>
        <p:spPr>
          <a:xfrm>
            <a:off x="1544400" y="2818948"/>
            <a:ext cx="3027600" cy="119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5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주간행사일정 취합의 문제점</a:t>
            </a:r>
            <a:endParaRPr lang="en-US" altLang="ko-KR" sz="16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주간업무보고 취합의 문제점</a:t>
            </a:r>
          </a:p>
          <a:p>
            <a:pPr>
              <a:lnSpc>
                <a:spcPct val="120000"/>
              </a:lnSpc>
            </a:pPr>
            <a:r>
              <a:rPr lang="en-US" altLang="ko-KR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</a:p>
        </p:txBody>
      </p:sp>
      <p:sp>
        <p:nvSpPr>
          <p:cNvPr id="3" name="Google Shape;290;p33">
            <a:extLst>
              <a:ext uri="{FF2B5EF4-FFF2-40B4-BE49-F238E27FC236}">
                <a16:creationId xmlns:a16="http://schemas.microsoft.com/office/drawing/2014/main" id="{09CD87FC-E897-DB7D-5253-780A46895D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23285" y="244111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200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75658-5DC7-B644-CD35-C677D07962C6}"/>
              </a:ext>
            </a:extLst>
          </p:cNvPr>
          <p:cNvSpPr txBox="1"/>
          <p:nvPr/>
        </p:nvSpPr>
        <p:spPr>
          <a:xfrm>
            <a:off x="7701280" y="4735340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5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7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701039" y="91440"/>
            <a:ext cx="5704775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정의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주간행사일정 취합의 문제점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3A4B22-F0FF-5AB8-B73F-EC2B262F06F9}"/>
              </a:ext>
            </a:extLst>
          </p:cNvPr>
          <p:cNvGrpSpPr/>
          <p:nvPr/>
        </p:nvGrpSpPr>
        <p:grpSpPr>
          <a:xfrm>
            <a:off x="953459" y="1005263"/>
            <a:ext cx="2190224" cy="3047807"/>
            <a:chOff x="2993945" y="15487631"/>
            <a:chExt cx="3640107" cy="55009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F22136-2C75-CA8C-EEA4-537DAF2EB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3945" y="15487631"/>
              <a:ext cx="3640107" cy="50762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CDCD8-091C-90A6-0DC3-BB14813028B7}"/>
                </a:ext>
              </a:extLst>
            </p:cNvPr>
            <p:cNvSpPr txBox="1"/>
            <p:nvPr/>
          </p:nvSpPr>
          <p:spPr>
            <a:xfrm>
              <a:off x="3517638" y="20490637"/>
              <a:ext cx="2420922" cy="49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주간 행사 계획 양식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7237666-D620-B9F8-36DE-4BE2176A1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83" y="828349"/>
            <a:ext cx="5224193" cy="137650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E79342F-7952-C258-F380-8F60C57B2210}"/>
              </a:ext>
            </a:extLst>
          </p:cNvPr>
          <p:cNvGrpSpPr/>
          <p:nvPr/>
        </p:nvGrpSpPr>
        <p:grpSpPr>
          <a:xfrm>
            <a:off x="3109378" y="2530137"/>
            <a:ext cx="5439686" cy="1937008"/>
            <a:chOff x="6462254" y="18025133"/>
            <a:chExt cx="9040645" cy="34960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652E0D-AE12-C6F1-5E45-0BF0A41AF04E}"/>
                </a:ext>
              </a:extLst>
            </p:cNvPr>
            <p:cNvSpPr txBox="1"/>
            <p:nvPr/>
          </p:nvSpPr>
          <p:spPr>
            <a:xfrm>
              <a:off x="6462254" y="18025133"/>
              <a:ext cx="5593393" cy="2499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e.g. </a:t>
              </a:r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미래혁신국에서 주간행사일정을 취합함</a:t>
              </a:r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  <a:p>
              <a:pPr lvl="1"/>
              <a:endPara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</a:t>
              </a:r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일자리정책과 주간 행사계획</a:t>
              </a:r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.hwp</a:t>
              </a:r>
            </a:p>
            <a:p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문화관광과 주간 행사계획</a:t>
              </a:r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.hwp</a:t>
              </a:r>
            </a:p>
            <a:p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교육과학과 주간 행사계획</a:t>
              </a:r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.hwp</a:t>
              </a:r>
            </a:p>
            <a:p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미래전략과 주간 행사계획</a:t>
              </a:r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.hwp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70243D-3F17-A65D-6E63-2EF211D831D4}"/>
                </a:ext>
              </a:extLst>
            </p:cNvPr>
            <p:cNvSpPr txBox="1"/>
            <p:nvPr/>
          </p:nvSpPr>
          <p:spPr>
            <a:xfrm>
              <a:off x="11266936" y="19203032"/>
              <a:ext cx="4235963" cy="55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미래혁신국 주간 행사 계획</a:t>
              </a:r>
              <a:r>
                <a: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.hwp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29EB39A6-8FC3-0C16-5C18-9C7F505DDCD9}"/>
                </a:ext>
              </a:extLst>
            </p:cNvPr>
            <p:cNvCxnSpPr>
              <a:cxnSpLocks/>
              <a:stCxn id="8" idx="2"/>
              <a:endCxn id="9" idx="2"/>
            </p:cNvCxnSpPr>
            <p:nvPr/>
          </p:nvCxnSpPr>
          <p:spPr>
            <a:xfrm rot="5400000" flipH="1" flipV="1">
              <a:off x="10938758" y="18078725"/>
              <a:ext cx="766350" cy="4125967"/>
            </a:xfrm>
            <a:prstGeom prst="curvedConnector3">
              <a:avLst>
                <a:gd name="adj1" fmla="val -53839"/>
              </a:avLst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A258B6-6065-1C30-83E3-B6C14941D5F8}"/>
                </a:ext>
              </a:extLst>
            </p:cNvPr>
            <p:cNvSpPr txBox="1"/>
            <p:nvPr/>
          </p:nvSpPr>
          <p:spPr>
            <a:xfrm>
              <a:off x="9617658" y="21023279"/>
              <a:ext cx="2072832" cy="497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수동으로 취합</a:t>
              </a:r>
            </a:p>
          </p:txBody>
        </p:sp>
      </p:grpSp>
      <p:sp>
        <p:nvSpPr>
          <p:cNvPr id="23" name="Google Shape;290;p33">
            <a:extLst>
              <a:ext uri="{FF2B5EF4-FFF2-40B4-BE49-F238E27FC236}">
                <a16:creationId xmlns:a16="http://schemas.microsoft.com/office/drawing/2014/main" id="{A1D18130-A08A-8ABE-3393-40C6A4AC1F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23285" y="213631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200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37F01E-5CA3-3F06-D4F8-F6AEB516BBD8}"/>
              </a:ext>
            </a:extLst>
          </p:cNvPr>
          <p:cNvSpPr txBox="1"/>
          <p:nvPr/>
        </p:nvSpPr>
        <p:spPr>
          <a:xfrm>
            <a:off x="8229600" y="4625866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6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50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75;p38">
            <a:extLst>
              <a:ext uri="{FF2B5EF4-FFF2-40B4-BE49-F238E27FC236}">
                <a16:creationId xmlns:a16="http://schemas.microsoft.com/office/drawing/2014/main" id="{81672706-F41D-EFB5-B66A-00EF697F19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1039" y="91440"/>
            <a:ext cx="5704775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정의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주간행사일정 취합의 문제점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290;p33">
            <a:extLst>
              <a:ext uri="{FF2B5EF4-FFF2-40B4-BE49-F238E27FC236}">
                <a16:creationId xmlns:a16="http://schemas.microsoft.com/office/drawing/2014/main" id="{3237E564-1C18-4CB2-7A14-B56AB24C16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23285" y="213631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200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9B5253-3D29-16A6-3F9F-8C5FEB28E49A}"/>
              </a:ext>
            </a:extLst>
          </p:cNvPr>
          <p:cNvSpPr txBox="1"/>
          <p:nvPr/>
        </p:nvSpPr>
        <p:spPr>
          <a:xfrm>
            <a:off x="8229600" y="4625866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6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D8AD12-E474-0AB5-5BEE-645C734524EA}"/>
              </a:ext>
            </a:extLst>
          </p:cNvPr>
          <p:cNvSpPr txBox="1"/>
          <p:nvPr/>
        </p:nvSpPr>
        <p:spPr>
          <a:xfrm>
            <a:off x="1177009" y="1497600"/>
            <a:ext cx="3630502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문제점</a:t>
            </a:r>
            <a:r>
              <a:rPr lang="en-US" altLang="ko-KR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1</a:t>
            </a: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 </a:t>
            </a:r>
            <a:endParaRPr lang="en-US" altLang="ko-KR" sz="19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Figtree Black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취합 단계가 많아 비효율적이다</a:t>
            </a:r>
            <a:r>
              <a:rPr lang="en-US" altLang="ko-KR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.</a:t>
            </a:r>
            <a:endParaRPr lang="ko-KR" altLang="en-US" sz="19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Figtree Black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77D9908-C4CF-A0F9-F7EA-CD76F3A8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637" y="950400"/>
            <a:ext cx="3122354" cy="30195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0F188A-1CFB-536C-D864-D959A223AEEF}"/>
              </a:ext>
            </a:extLst>
          </p:cNvPr>
          <p:cNvSpPr txBox="1"/>
          <p:nvPr/>
        </p:nvSpPr>
        <p:spPr>
          <a:xfrm>
            <a:off x="1177009" y="2512168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164</a:t>
            </a:r>
            <a:r>
              <a:rPr lang="en-US" altLang="ko-KR" sz="28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번의 데이터 이동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9249FA-B664-423E-3D63-EEE75D46BEA1}"/>
              </a:ext>
            </a:extLst>
          </p:cNvPr>
          <p:cNvSpPr txBox="1"/>
          <p:nvPr/>
        </p:nvSpPr>
        <p:spPr>
          <a:xfrm>
            <a:off x="1177009" y="3035388"/>
            <a:ext cx="36305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팀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125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32 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최종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1DCD89-6640-4E8E-DE7B-F18D03857646}"/>
              </a:ext>
            </a:extLst>
          </p:cNvPr>
          <p:cNvSpPr/>
          <p:nvPr/>
        </p:nvSpPr>
        <p:spPr>
          <a:xfrm>
            <a:off x="6670791" y="4069686"/>
            <a:ext cx="57971" cy="579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1A10696-979C-B7F7-716D-BD4B2685B3E8}"/>
              </a:ext>
            </a:extLst>
          </p:cNvPr>
          <p:cNvSpPr/>
          <p:nvPr/>
        </p:nvSpPr>
        <p:spPr>
          <a:xfrm>
            <a:off x="6670793" y="4238989"/>
            <a:ext cx="57971" cy="579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53BAB44-70B5-FBAA-83D1-4F14D53A4BB8}"/>
              </a:ext>
            </a:extLst>
          </p:cNvPr>
          <p:cNvSpPr/>
          <p:nvPr/>
        </p:nvSpPr>
        <p:spPr>
          <a:xfrm>
            <a:off x="6670792" y="4408292"/>
            <a:ext cx="57971" cy="579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6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75;p38">
            <a:extLst>
              <a:ext uri="{FF2B5EF4-FFF2-40B4-BE49-F238E27FC236}">
                <a16:creationId xmlns:a16="http://schemas.microsoft.com/office/drawing/2014/main" id="{7BEC85A8-A8CE-638D-7C92-3CF9E61B6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1039" y="91440"/>
            <a:ext cx="5704775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정의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주간행사일정 취합의 문제점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Google Shape;290;p33">
            <a:extLst>
              <a:ext uri="{FF2B5EF4-FFF2-40B4-BE49-F238E27FC236}">
                <a16:creationId xmlns:a16="http://schemas.microsoft.com/office/drawing/2014/main" id="{068F9A47-44CC-9976-77C1-C9871AAA4A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23285" y="213631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200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D66A0-2077-FCBD-5C88-D790F50D43EB}"/>
              </a:ext>
            </a:extLst>
          </p:cNvPr>
          <p:cNvSpPr txBox="1"/>
          <p:nvPr/>
        </p:nvSpPr>
        <p:spPr>
          <a:xfrm>
            <a:off x="8229600" y="4625866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6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25F92-445A-9208-A76B-4626CB5AD32A}"/>
              </a:ext>
            </a:extLst>
          </p:cNvPr>
          <p:cNvSpPr txBox="1"/>
          <p:nvPr/>
        </p:nvSpPr>
        <p:spPr>
          <a:xfrm>
            <a:off x="1177009" y="1455362"/>
            <a:ext cx="4357283" cy="73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문제점</a:t>
            </a:r>
            <a:r>
              <a:rPr lang="en-US" altLang="ko-KR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2</a:t>
            </a: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 </a:t>
            </a:r>
            <a:endParaRPr lang="en-US" altLang="ko-KR" sz="19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Figtree Black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취합 과정이 전부 수작업으로 이루어진다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435A7-3388-203D-2AF1-653E471F75AE}"/>
              </a:ext>
            </a:extLst>
          </p:cNvPr>
          <p:cNvSpPr txBox="1"/>
          <p:nvPr/>
        </p:nvSpPr>
        <p:spPr>
          <a:xfrm>
            <a:off x="1177009" y="2530849"/>
            <a:ext cx="5707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spc="-1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시간들이 불필요하게 낭비</a:t>
            </a:r>
            <a:endParaRPr lang="en-US" altLang="ko-KR" sz="2000" spc="-100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spc="-1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오타 및 각종 오류들에 취약</a:t>
            </a:r>
          </a:p>
        </p:txBody>
      </p:sp>
    </p:spTree>
    <p:extLst>
      <p:ext uri="{BB962C8B-B14F-4D97-AF65-F5344CB8AC3E}">
        <p14:creationId xmlns:p14="http://schemas.microsoft.com/office/powerpoint/2010/main" val="2268902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701040" y="91440"/>
            <a:ext cx="5537714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정의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주간업무보고 취합의 문제점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F70F2F-A616-BF29-E555-3A5565A6D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47" y="1168574"/>
            <a:ext cx="1727707" cy="24559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6F484C-D995-FC59-E434-832C30523399}"/>
              </a:ext>
            </a:extLst>
          </p:cNvPr>
          <p:cNvSpPr txBox="1"/>
          <p:nvPr/>
        </p:nvSpPr>
        <p:spPr>
          <a:xfrm>
            <a:off x="4588585" y="3679430"/>
            <a:ext cx="164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주간 업무 보고 양식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2A9ADB-3D87-2AA9-0F8A-CC8D67C734E2}"/>
              </a:ext>
            </a:extLst>
          </p:cNvPr>
          <p:cNvGrpSpPr/>
          <p:nvPr/>
        </p:nvGrpSpPr>
        <p:grpSpPr>
          <a:xfrm>
            <a:off x="6339455" y="1168573"/>
            <a:ext cx="1890145" cy="2783937"/>
            <a:chOff x="7890144" y="21474538"/>
            <a:chExt cx="1939740" cy="304995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34A48B3-2F90-3A0D-3F54-2E0C33594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0144" y="21474538"/>
              <a:ext cx="1939740" cy="27507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EDA362-BB50-97F2-5C1A-7DEAAE625B4A}"/>
                </a:ext>
              </a:extLst>
            </p:cNvPr>
            <p:cNvSpPr txBox="1"/>
            <p:nvPr/>
          </p:nvSpPr>
          <p:spPr>
            <a:xfrm>
              <a:off x="8062359" y="24216718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동별 업무 보고 양식</a:t>
              </a:r>
            </a:p>
          </p:txBody>
        </p:sp>
      </p:grpSp>
      <p:sp>
        <p:nvSpPr>
          <p:cNvPr id="21" name="Google Shape;290;p33">
            <a:extLst>
              <a:ext uri="{FF2B5EF4-FFF2-40B4-BE49-F238E27FC236}">
                <a16:creationId xmlns:a16="http://schemas.microsoft.com/office/drawing/2014/main" id="{3110260F-45A3-9C17-0D27-BD4A3751CF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23285" y="213631"/>
            <a:ext cx="2600955" cy="289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  <a:sym typeface="Hanken Grotesk"/>
              </a:rPr>
              <a:t>주요 </a:t>
            </a:r>
            <a:r>
              <a:rPr lang="ko-KR" altLang="en-US" sz="12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행사 및 업무 취합 프로그램 설계</a:t>
            </a:r>
            <a:endParaRPr lang="ko-KR" altLang="en-US" sz="1200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  <a:cs typeface="Noto Sans CJK SC Regula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E9431-47C6-DAE1-5721-D45F797E4591}"/>
              </a:ext>
            </a:extLst>
          </p:cNvPr>
          <p:cNvSpPr txBox="1"/>
          <p:nvPr/>
        </p:nvSpPr>
        <p:spPr>
          <a:xfrm>
            <a:off x="8229600" y="4625866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page 7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D7E2C4B-62B0-8B7A-0397-332D555D6AD4}"/>
                  </a:ext>
                </a:extLst>
              </p14:cNvPr>
              <p14:cNvContentPartPr/>
              <p14:nvPr/>
            </p14:nvContentPartPr>
            <p14:xfrm>
              <a:off x="-442812" y="913982"/>
              <a:ext cx="360" cy="3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D7E2C4B-62B0-8B7A-0397-332D555D6A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51452" y="90534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CD67DB-299B-82D9-C2A3-B9165941E470}"/>
              </a:ext>
            </a:extLst>
          </p:cNvPr>
          <p:cNvSpPr txBox="1"/>
          <p:nvPr/>
        </p:nvSpPr>
        <p:spPr>
          <a:xfrm>
            <a:off x="1177009" y="1497600"/>
            <a:ext cx="2459328" cy="73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문제점</a:t>
            </a:r>
            <a:r>
              <a:rPr lang="en-US" altLang="ko-KR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1</a:t>
            </a: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 </a:t>
            </a:r>
            <a:endParaRPr lang="en-US" altLang="ko-KR" sz="19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Figtree Black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2400"/>
            </a:pPr>
            <a:r>
              <a:rPr lang="ko-KR" altLang="en-US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데이터 관리가 어렵다</a:t>
            </a:r>
            <a:r>
              <a:rPr lang="en-US" altLang="ko-KR" sz="1900" dirty="0">
                <a:solidFill>
                  <a:schemeClr val="dk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Figtree Black"/>
              </a:rPr>
              <a:t>.</a:t>
            </a:r>
            <a:endParaRPr lang="ko-KR" altLang="en-US" sz="1900" dirty="0">
              <a:solidFill>
                <a:schemeClr val="dk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sym typeface="Figtree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FF318-4A8E-D0F9-5A98-8C88CC092936}"/>
              </a:ext>
            </a:extLst>
          </p:cNvPr>
          <p:cNvSpPr txBox="1"/>
          <p:nvPr/>
        </p:nvSpPr>
        <p:spPr>
          <a:xfrm>
            <a:off x="1177009" y="2709735"/>
            <a:ext cx="26870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pc="-1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최종파일들이 개별파일로 관리되어 한번에 찾기 어려움</a:t>
            </a:r>
            <a:endParaRPr lang="en-US" altLang="ko-KR" spc="-100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pc="-100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457191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784</Words>
  <Application>Microsoft Office PowerPoint</Application>
  <PresentationFormat>화면 슬라이드 쇼(16:9)</PresentationFormat>
  <Paragraphs>168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맑은 고딕</vt:lpstr>
      <vt:lpstr>Lato</vt:lpstr>
      <vt:lpstr>Wingdings</vt:lpstr>
      <vt:lpstr>Noto Sans KR Medium</vt:lpstr>
      <vt:lpstr>나눔고딕</vt:lpstr>
      <vt:lpstr>KoPub돋움체 Medium</vt:lpstr>
      <vt:lpstr>나눔고딕 Light</vt:lpstr>
      <vt:lpstr>Hanken Grotesk</vt:lpstr>
      <vt:lpstr>나눔고딕 ExtraBold</vt:lpstr>
      <vt:lpstr>Arial</vt:lpstr>
      <vt:lpstr>Figtree Black</vt:lpstr>
      <vt:lpstr>Elegant Black &amp; White Thesis Defense by Slidesgo</vt:lpstr>
      <vt:lpstr>유성 데이터기반 실증 리빙랩</vt:lpstr>
      <vt:lpstr>목차</vt:lpstr>
      <vt:lpstr>개발 배경 </vt:lpstr>
      <vt:lpstr>1. 개발 배경 </vt:lpstr>
      <vt:lpstr>문제 정의</vt:lpstr>
      <vt:lpstr>2. 문제 정의 – 주간행사일정 취합의 문제점 </vt:lpstr>
      <vt:lpstr>2. 문제 정의 – 주간행사일정 취합의 문제점 </vt:lpstr>
      <vt:lpstr>2. 문제 정의 – 주간행사일정 취합의 문제점 </vt:lpstr>
      <vt:lpstr>2. 문제 정의 – 주간업무보고 취합의 문제점 </vt:lpstr>
      <vt:lpstr>2. 문제정의 - 결론</vt:lpstr>
      <vt:lpstr>시스템 설계 과정</vt:lpstr>
      <vt:lpstr>3. 시스템 설계 과정 – 회의</vt:lpstr>
      <vt:lpstr>3. 시스템 설계 과정 – 요구사항 도출</vt:lpstr>
      <vt:lpstr>3. 시스템 설계 과정 – 프로그램 기능</vt:lpstr>
      <vt:lpstr>3. 시스템 설계 과정 – 프로그램 기능</vt:lpstr>
      <vt:lpstr>마무리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chaerin Song</dc:creator>
  <cp:lastModifiedBy>스 이</cp:lastModifiedBy>
  <cp:revision>5</cp:revision>
  <dcterms:modified xsi:type="dcterms:W3CDTF">2024-06-27T03:36:03Z</dcterms:modified>
</cp:coreProperties>
</file>